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428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76B0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428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4810760"/>
          </a:xfrm>
          <a:custGeom>
            <a:avLst/>
            <a:gdLst/>
            <a:ahLst/>
            <a:cxnLst/>
            <a:rect l="l" t="t" r="r" b="b"/>
            <a:pathLst>
              <a:path w="9144000" h="4810760">
                <a:moveTo>
                  <a:pt x="9144000" y="0"/>
                </a:moveTo>
                <a:lnTo>
                  <a:pt x="0" y="0"/>
                </a:lnTo>
                <a:lnTo>
                  <a:pt x="0" y="4810506"/>
                </a:lnTo>
                <a:lnTo>
                  <a:pt x="9144000" y="4810506"/>
                </a:lnTo>
                <a:lnTo>
                  <a:pt x="9144000" y="0"/>
                </a:lnTo>
                <a:close/>
              </a:path>
            </a:pathLst>
          </a:custGeom>
          <a:solidFill>
            <a:srgbClr val="A1C738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810507"/>
            <a:ext cx="9144000" cy="2047875"/>
          </a:xfrm>
          <a:custGeom>
            <a:avLst/>
            <a:gdLst/>
            <a:ahLst/>
            <a:cxnLst/>
            <a:rect l="l" t="t" r="r" b="b"/>
            <a:pathLst>
              <a:path w="9144000" h="2047875">
                <a:moveTo>
                  <a:pt x="9144000" y="0"/>
                </a:moveTo>
                <a:lnTo>
                  <a:pt x="0" y="0"/>
                </a:lnTo>
                <a:lnTo>
                  <a:pt x="0" y="2047494"/>
                </a:lnTo>
                <a:lnTo>
                  <a:pt x="9144000" y="2047494"/>
                </a:lnTo>
                <a:lnTo>
                  <a:pt x="9144000" y="0"/>
                </a:lnTo>
                <a:close/>
              </a:path>
            </a:pathLst>
          </a:custGeom>
          <a:solidFill>
            <a:srgbClr val="F68E1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3" y="4713478"/>
            <a:ext cx="9142444" cy="193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428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1C738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628776"/>
            <a:ext cx="9144000" cy="52292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535939"/>
            <a:ext cx="9144000" cy="5322570"/>
          </a:xfrm>
          <a:custGeom>
            <a:avLst/>
            <a:gdLst/>
            <a:ahLst/>
            <a:cxnLst/>
            <a:rect l="l" t="t" r="r" b="b"/>
            <a:pathLst>
              <a:path w="9144000" h="5322570">
                <a:moveTo>
                  <a:pt x="9144000" y="0"/>
                </a:moveTo>
                <a:lnTo>
                  <a:pt x="0" y="0"/>
                </a:lnTo>
                <a:lnTo>
                  <a:pt x="0" y="5322062"/>
                </a:lnTo>
                <a:lnTo>
                  <a:pt x="9144000" y="5322062"/>
                </a:lnTo>
                <a:lnTo>
                  <a:pt x="9144000" y="0"/>
                </a:lnTo>
                <a:close/>
              </a:path>
            </a:pathLst>
          </a:custGeom>
          <a:solidFill>
            <a:srgbClr val="A1C738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3" y="1469136"/>
            <a:ext cx="9142730" cy="193040"/>
          </a:xfrm>
          <a:custGeom>
            <a:avLst/>
            <a:gdLst/>
            <a:ahLst/>
            <a:cxnLst/>
            <a:rect l="l" t="t" r="r" b="b"/>
            <a:pathLst>
              <a:path w="9142730" h="193039">
                <a:moveTo>
                  <a:pt x="2944844" y="173989"/>
                </a:moveTo>
                <a:lnTo>
                  <a:pt x="2874994" y="173989"/>
                </a:lnTo>
                <a:lnTo>
                  <a:pt x="2882188" y="176529"/>
                </a:lnTo>
                <a:lnTo>
                  <a:pt x="2889679" y="180339"/>
                </a:lnTo>
                <a:lnTo>
                  <a:pt x="2897765" y="182879"/>
                </a:lnTo>
                <a:lnTo>
                  <a:pt x="2906744" y="184150"/>
                </a:lnTo>
                <a:lnTo>
                  <a:pt x="2906744" y="186689"/>
                </a:lnTo>
                <a:lnTo>
                  <a:pt x="2909919" y="190500"/>
                </a:lnTo>
                <a:lnTo>
                  <a:pt x="2909919" y="193039"/>
                </a:lnTo>
                <a:lnTo>
                  <a:pt x="2917212" y="191769"/>
                </a:lnTo>
                <a:lnTo>
                  <a:pt x="2918254" y="190500"/>
                </a:lnTo>
                <a:lnTo>
                  <a:pt x="2917510" y="187960"/>
                </a:lnTo>
                <a:lnTo>
                  <a:pt x="2919444" y="184150"/>
                </a:lnTo>
                <a:lnTo>
                  <a:pt x="2922619" y="184150"/>
                </a:lnTo>
                <a:lnTo>
                  <a:pt x="2922619" y="180339"/>
                </a:lnTo>
                <a:lnTo>
                  <a:pt x="2928969" y="180339"/>
                </a:lnTo>
                <a:lnTo>
                  <a:pt x="2928969" y="177800"/>
                </a:lnTo>
                <a:lnTo>
                  <a:pt x="2944844" y="177800"/>
                </a:lnTo>
                <a:lnTo>
                  <a:pt x="2944844" y="173989"/>
                </a:lnTo>
                <a:close/>
              </a:path>
              <a:path w="9142730" h="193039">
                <a:moveTo>
                  <a:pt x="1719294" y="177800"/>
                </a:moveTo>
                <a:lnTo>
                  <a:pt x="1684369" y="177800"/>
                </a:lnTo>
                <a:lnTo>
                  <a:pt x="1697069" y="180339"/>
                </a:lnTo>
                <a:lnTo>
                  <a:pt x="1697069" y="190500"/>
                </a:lnTo>
                <a:lnTo>
                  <a:pt x="1705007" y="187325"/>
                </a:lnTo>
                <a:lnTo>
                  <a:pt x="1706594" y="184150"/>
                </a:lnTo>
                <a:lnTo>
                  <a:pt x="1716119" y="184150"/>
                </a:lnTo>
                <a:lnTo>
                  <a:pt x="1719294" y="180339"/>
                </a:lnTo>
                <a:lnTo>
                  <a:pt x="1719294" y="177800"/>
                </a:lnTo>
                <a:close/>
              </a:path>
              <a:path w="9142730" h="193039">
                <a:moveTo>
                  <a:pt x="1706594" y="186689"/>
                </a:moveTo>
                <a:lnTo>
                  <a:pt x="1705007" y="187325"/>
                </a:lnTo>
                <a:lnTo>
                  <a:pt x="1703419" y="190500"/>
                </a:lnTo>
                <a:lnTo>
                  <a:pt x="1706594" y="186689"/>
                </a:lnTo>
                <a:close/>
              </a:path>
              <a:path w="9142730" h="193039">
                <a:moveTo>
                  <a:pt x="2725769" y="180339"/>
                </a:moveTo>
                <a:lnTo>
                  <a:pt x="2706719" y="180339"/>
                </a:lnTo>
                <a:lnTo>
                  <a:pt x="2709894" y="186689"/>
                </a:lnTo>
                <a:lnTo>
                  <a:pt x="2716244" y="186689"/>
                </a:lnTo>
                <a:lnTo>
                  <a:pt x="2716244" y="184150"/>
                </a:lnTo>
                <a:lnTo>
                  <a:pt x="2725769" y="184150"/>
                </a:lnTo>
                <a:lnTo>
                  <a:pt x="2725769" y="180339"/>
                </a:lnTo>
                <a:close/>
              </a:path>
              <a:path w="9142730" h="193039">
                <a:moveTo>
                  <a:pt x="6542119" y="180339"/>
                </a:moveTo>
                <a:lnTo>
                  <a:pt x="6532594" y="180339"/>
                </a:lnTo>
                <a:lnTo>
                  <a:pt x="6532594" y="184150"/>
                </a:lnTo>
                <a:lnTo>
                  <a:pt x="6542119" y="186689"/>
                </a:lnTo>
                <a:lnTo>
                  <a:pt x="6542119" y="180339"/>
                </a:lnTo>
                <a:close/>
              </a:path>
              <a:path w="9142730" h="193039">
                <a:moveTo>
                  <a:pt x="6846919" y="184150"/>
                </a:moveTo>
                <a:lnTo>
                  <a:pt x="6837394" y="184150"/>
                </a:lnTo>
                <a:lnTo>
                  <a:pt x="6843744" y="186689"/>
                </a:lnTo>
                <a:lnTo>
                  <a:pt x="6846919" y="184150"/>
                </a:lnTo>
                <a:close/>
              </a:path>
              <a:path w="9142730" h="193039">
                <a:moveTo>
                  <a:pt x="6526139" y="185208"/>
                </a:moveTo>
                <a:lnTo>
                  <a:pt x="6526117" y="185419"/>
                </a:lnTo>
                <a:lnTo>
                  <a:pt x="6526752" y="185419"/>
                </a:lnTo>
                <a:lnTo>
                  <a:pt x="6526139" y="185208"/>
                </a:lnTo>
                <a:close/>
              </a:path>
              <a:path w="9142730" h="193039">
                <a:moveTo>
                  <a:pt x="6532594" y="180339"/>
                </a:moveTo>
                <a:lnTo>
                  <a:pt x="6507194" y="180339"/>
                </a:lnTo>
                <a:lnTo>
                  <a:pt x="6510369" y="184150"/>
                </a:lnTo>
                <a:lnTo>
                  <a:pt x="6523069" y="184150"/>
                </a:lnTo>
                <a:lnTo>
                  <a:pt x="6526139" y="185208"/>
                </a:lnTo>
                <a:lnTo>
                  <a:pt x="6526244" y="184150"/>
                </a:lnTo>
                <a:lnTo>
                  <a:pt x="6532594" y="180339"/>
                </a:lnTo>
                <a:close/>
              </a:path>
              <a:path w="9142730" h="193039">
                <a:moveTo>
                  <a:pt x="109538" y="170179"/>
                </a:moveTo>
                <a:lnTo>
                  <a:pt x="26988" y="170179"/>
                </a:lnTo>
                <a:lnTo>
                  <a:pt x="26988" y="177800"/>
                </a:lnTo>
                <a:lnTo>
                  <a:pt x="34082" y="177800"/>
                </a:lnTo>
                <a:lnTo>
                  <a:pt x="40878" y="179069"/>
                </a:lnTo>
                <a:lnTo>
                  <a:pt x="47080" y="181610"/>
                </a:lnTo>
                <a:lnTo>
                  <a:pt x="52388" y="184150"/>
                </a:lnTo>
                <a:lnTo>
                  <a:pt x="61885" y="184150"/>
                </a:lnTo>
                <a:lnTo>
                  <a:pt x="61913" y="180339"/>
                </a:lnTo>
                <a:lnTo>
                  <a:pt x="68560" y="180339"/>
                </a:lnTo>
                <a:lnTo>
                  <a:pt x="74613" y="179069"/>
                </a:lnTo>
                <a:lnTo>
                  <a:pt x="80665" y="176529"/>
                </a:lnTo>
                <a:lnTo>
                  <a:pt x="87313" y="173989"/>
                </a:lnTo>
                <a:lnTo>
                  <a:pt x="103188" y="173989"/>
                </a:lnTo>
                <a:lnTo>
                  <a:pt x="109538" y="170179"/>
                </a:lnTo>
                <a:close/>
              </a:path>
              <a:path w="9142730" h="193039">
                <a:moveTo>
                  <a:pt x="1122369" y="173989"/>
                </a:moveTo>
                <a:lnTo>
                  <a:pt x="1046156" y="173989"/>
                </a:lnTo>
                <a:lnTo>
                  <a:pt x="1052514" y="176529"/>
                </a:lnTo>
                <a:lnTo>
                  <a:pt x="1061249" y="180339"/>
                </a:lnTo>
                <a:lnTo>
                  <a:pt x="1071172" y="182879"/>
                </a:lnTo>
                <a:lnTo>
                  <a:pt x="1081094" y="184150"/>
                </a:lnTo>
                <a:lnTo>
                  <a:pt x="1081094" y="180339"/>
                </a:lnTo>
                <a:lnTo>
                  <a:pt x="1119181" y="180339"/>
                </a:lnTo>
                <a:lnTo>
                  <a:pt x="1122369" y="177800"/>
                </a:lnTo>
                <a:lnTo>
                  <a:pt x="1122369" y="173989"/>
                </a:lnTo>
                <a:close/>
              </a:path>
              <a:path w="9142730" h="193039">
                <a:moveTo>
                  <a:pt x="1109669" y="180339"/>
                </a:moveTo>
                <a:lnTo>
                  <a:pt x="1081094" y="180339"/>
                </a:lnTo>
                <a:lnTo>
                  <a:pt x="1087736" y="181610"/>
                </a:lnTo>
                <a:lnTo>
                  <a:pt x="1099845" y="182879"/>
                </a:lnTo>
                <a:lnTo>
                  <a:pt x="1106494" y="184150"/>
                </a:lnTo>
                <a:lnTo>
                  <a:pt x="1109669" y="180339"/>
                </a:lnTo>
                <a:close/>
              </a:path>
              <a:path w="9142730" h="193039">
                <a:moveTo>
                  <a:pt x="1516094" y="170179"/>
                </a:moveTo>
                <a:lnTo>
                  <a:pt x="1411319" y="170179"/>
                </a:lnTo>
                <a:lnTo>
                  <a:pt x="1411319" y="173989"/>
                </a:lnTo>
                <a:lnTo>
                  <a:pt x="1417669" y="173989"/>
                </a:lnTo>
                <a:lnTo>
                  <a:pt x="1424019" y="184150"/>
                </a:lnTo>
                <a:lnTo>
                  <a:pt x="1437910" y="184150"/>
                </a:lnTo>
                <a:lnTo>
                  <a:pt x="1444111" y="182879"/>
                </a:lnTo>
                <a:lnTo>
                  <a:pt x="1451536" y="182879"/>
                </a:lnTo>
                <a:lnTo>
                  <a:pt x="1455769" y="180339"/>
                </a:lnTo>
                <a:lnTo>
                  <a:pt x="1468469" y="180339"/>
                </a:lnTo>
                <a:lnTo>
                  <a:pt x="1481169" y="177800"/>
                </a:lnTo>
                <a:lnTo>
                  <a:pt x="1509744" y="177800"/>
                </a:lnTo>
                <a:lnTo>
                  <a:pt x="1516094" y="170179"/>
                </a:lnTo>
                <a:close/>
              </a:path>
              <a:path w="9142730" h="193039">
                <a:moveTo>
                  <a:pt x="1451536" y="182879"/>
                </a:moveTo>
                <a:lnTo>
                  <a:pt x="1444111" y="182879"/>
                </a:lnTo>
                <a:lnTo>
                  <a:pt x="1449419" y="184150"/>
                </a:lnTo>
                <a:lnTo>
                  <a:pt x="1451536" y="182879"/>
                </a:lnTo>
                <a:close/>
              </a:path>
              <a:path w="9142730" h="193039">
                <a:moveTo>
                  <a:pt x="1792319" y="170179"/>
                </a:moveTo>
                <a:lnTo>
                  <a:pt x="1570069" y="170179"/>
                </a:lnTo>
                <a:lnTo>
                  <a:pt x="1570069" y="173989"/>
                </a:lnTo>
                <a:lnTo>
                  <a:pt x="1582769" y="180339"/>
                </a:lnTo>
                <a:lnTo>
                  <a:pt x="1595469" y="184150"/>
                </a:lnTo>
                <a:lnTo>
                  <a:pt x="1605391" y="182879"/>
                </a:lnTo>
                <a:lnTo>
                  <a:pt x="1615313" y="180339"/>
                </a:lnTo>
                <a:lnTo>
                  <a:pt x="1624044" y="177800"/>
                </a:lnTo>
                <a:lnTo>
                  <a:pt x="1751044" y="177800"/>
                </a:lnTo>
                <a:lnTo>
                  <a:pt x="1760569" y="173989"/>
                </a:lnTo>
                <a:lnTo>
                  <a:pt x="1789144" y="173989"/>
                </a:lnTo>
                <a:lnTo>
                  <a:pt x="1792319" y="170179"/>
                </a:lnTo>
                <a:close/>
              </a:path>
              <a:path w="9142730" h="193039">
                <a:moveTo>
                  <a:pt x="1852644" y="180339"/>
                </a:moveTo>
                <a:lnTo>
                  <a:pt x="1836769" y="180339"/>
                </a:lnTo>
                <a:lnTo>
                  <a:pt x="1845005" y="181610"/>
                </a:lnTo>
                <a:lnTo>
                  <a:pt x="1852644" y="184150"/>
                </a:lnTo>
                <a:lnTo>
                  <a:pt x="1852644" y="180339"/>
                </a:lnTo>
                <a:close/>
              </a:path>
              <a:path w="9142730" h="193039">
                <a:moveTo>
                  <a:pt x="1874869" y="180339"/>
                </a:moveTo>
                <a:lnTo>
                  <a:pt x="1855819" y="180339"/>
                </a:lnTo>
                <a:lnTo>
                  <a:pt x="1855819" y="184150"/>
                </a:lnTo>
                <a:lnTo>
                  <a:pt x="1874869" y="184150"/>
                </a:lnTo>
                <a:lnTo>
                  <a:pt x="1874869" y="180339"/>
                </a:lnTo>
                <a:close/>
              </a:path>
              <a:path w="9142730" h="193039">
                <a:moveTo>
                  <a:pt x="1893919" y="180339"/>
                </a:moveTo>
                <a:lnTo>
                  <a:pt x="1878044" y="180339"/>
                </a:lnTo>
                <a:lnTo>
                  <a:pt x="1893919" y="184150"/>
                </a:lnTo>
                <a:lnTo>
                  <a:pt x="1893919" y="180339"/>
                </a:lnTo>
                <a:close/>
              </a:path>
              <a:path w="9142730" h="193039">
                <a:moveTo>
                  <a:pt x="2789269" y="177800"/>
                </a:moveTo>
                <a:lnTo>
                  <a:pt x="2697194" y="177800"/>
                </a:lnTo>
                <a:lnTo>
                  <a:pt x="2700369" y="180339"/>
                </a:lnTo>
                <a:lnTo>
                  <a:pt x="2742041" y="180339"/>
                </a:lnTo>
                <a:lnTo>
                  <a:pt x="2751219" y="181610"/>
                </a:lnTo>
                <a:lnTo>
                  <a:pt x="2760694" y="184150"/>
                </a:lnTo>
                <a:lnTo>
                  <a:pt x="2779744" y="184150"/>
                </a:lnTo>
                <a:lnTo>
                  <a:pt x="2782919" y="180339"/>
                </a:lnTo>
                <a:lnTo>
                  <a:pt x="2789269" y="177800"/>
                </a:lnTo>
                <a:close/>
              </a:path>
              <a:path w="9142730" h="193039">
                <a:moveTo>
                  <a:pt x="2808319" y="177800"/>
                </a:moveTo>
                <a:lnTo>
                  <a:pt x="2789269" y="177800"/>
                </a:lnTo>
                <a:lnTo>
                  <a:pt x="2795619" y="184150"/>
                </a:lnTo>
                <a:lnTo>
                  <a:pt x="2798794" y="184150"/>
                </a:lnTo>
                <a:lnTo>
                  <a:pt x="2798794" y="180339"/>
                </a:lnTo>
                <a:lnTo>
                  <a:pt x="2805144" y="180339"/>
                </a:lnTo>
                <a:lnTo>
                  <a:pt x="2808319" y="177800"/>
                </a:lnTo>
                <a:close/>
              </a:path>
              <a:path w="9142730" h="193039">
                <a:moveTo>
                  <a:pt x="3148044" y="173989"/>
                </a:moveTo>
                <a:lnTo>
                  <a:pt x="3088712" y="173989"/>
                </a:lnTo>
                <a:lnTo>
                  <a:pt x="3097244" y="180339"/>
                </a:lnTo>
                <a:lnTo>
                  <a:pt x="3113881" y="181610"/>
                </a:lnTo>
                <a:lnTo>
                  <a:pt x="3122644" y="184150"/>
                </a:lnTo>
                <a:lnTo>
                  <a:pt x="3122644" y="180339"/>
                </a:lnTo>
                <a:lnTo>
                  <a:pt x="3125819" y="180339"/>
                </a:lnTo>
                <a:lnTo>
                  <a:pt x="3128994" y="177800"/>
                </a:lnTo>
                <a:lnTo>
                  <a:pt x="3144869" y="177800"/>
                </a:lnTo>
                <a:lnTo>
                  <a:pt x="3148044" y="173989"/>
                </a:lnTo>
                <a:close/>
              </a:path>
              <a:path w="9142730" h="193039">
                <a:moveTo>
                  <a:pt x="3182969" y="180339"/>
                </a:moveTo>
                <a:lnTo>
                  <a:pt x="3176619" y="180339"/>
                </a:lnTo>
                <a:lnTo>
                  <a:pt x="3179794" y="184150"/>
                </a:lnTo>
                <a:lnTo>
                  <a:pt x="3182969" y="184150"/>
                </a:lnTo>
                <a:lnTo>
                  <a:pt x="3182969" y="180339"/>
                </a:lnTo>
                <a:close/>
              </a:path>
              <a:path w="9142730" h="193039">
                <a:moveTo>
                  <a:pt x="3878294" y="177800"/>
                </a:moveTo>
                <a:lnTo>
                  <a:pt x="3849719" y="177800"/>
                </a:lnTo>
                <a:lnTo>
                  <a:pt x="3852894" y="180339"/>
                </a:lnTo>
                <a:lnTo>
                  <a:pt x="3859244" y="180339"/>
                </a:lnTo>
                <a:lnTo>
                  <a:pt x="3865594" y="184150"/>
                </a:lnTo>
                <a:lnTo>
                  <a:pt x="3865594" y="180339"/>
                </a:lnTo>
                <a:lnTo>
                  <a:pt x="3878294" y="177800"/>
                </a:lnTo>
                <a:close/>
              </a:path>
              <a:path w="9142730" h="193039">
                <a:moveTo>
                  <a:pt x="4225131" y="168910"/>
                </a:moveTo>
                <a:lnTo>
                  <a:pt x="3682206" y="168910"/>
                </a:lnTo>
                <a:lnTo>
                  <a:pt x="3687794" y="170179"/>
                </a:lnTo>
                <a:lnTo>
                  <a:pt x="3970369" y="170179"/>
                </a:lnTo>
                <a:lnTo>
                  <a:pt x="3970369" y="173989"/>
                </a:lnTo>
                <a:lnTo>
                  <a:pt x="4008469" y="173989"/>
                </a:lnTo>
                <a:lnTo>
                  <a:pt x="4027966" y="175260"/>
                </a:lnTo>
                <a:lnTo>
                  <a:pt x="4066959" y="175260"/>
                </a:lnTo>
                <a:lnTo>
                  <a:pt x="4084669" y="177800"/>
                </a:lnTo>
                <a:lnTo>
                  <a:pt x="4112848" y="177800"/>
                </a:lnTo>
                <a:lnTo>
                  <a:pt x="4138644" y="180339"/>
                </a:lnTo>
                <a:lnTo>
                  <a:pt x="4144994" y="180339"/>
                </a:lnTo>
                <a:lnTo>
                  <a:pt x="4148169" y="184150"/>
                </a:lnTo>
                <a:lnTo>
                  <a:pt x="4148169" y="180339"/>
                </a:lnTo>
                <a:lnTo>
                  <a:pt x="4186365" y="172719"/>
                </a:lnTo>
                <a:lnTo>
                  <a:pt x="4205641" y="170179"/>
                </a:lnTo>
                <a:lnTo>
                  <a:pt x="4225131" y="168910"/>
                </a:lnTo>
                <a:close/>
              </a:path>
              <a:path w="9142730" h="193039">
                <a:moveTo>
                  <a:pt x="4711013" y="172719"/>
                </a:moveTo>
                <a:lnTo>
                  <a:pt x="4654899" y="172719"/>
                </a:lnTo>
                <a:lnTo>
                  <a:pt x="4659344" y="173989"/>
                </a:lnTo>
                <a:lnTo>
                  <a:pt x="4662519" y="177800"/>
                </a:lnTo>
                <a:lnTo>
                  <a:pt x="4665694" y="177800"/>
                </a:lnTo>
                <a:lnTo>
                  <a:pt x="4668869" y="184150"/>
                </a:lnTo>
                <a:lnTo>
                  <a:pt x="4685191" y="177800"/>
                </a:lnTo>
                <a:lnTo>
                  <a:pt x="4701810" y="173989"/>
                </a:lnTo>
                <a:lnTo>
                  <a:pt x="4711013" y="172719"/>
                </a:lnTo>
                <a:close/>
              </a:path>
              <a:path w="9142730" h="193039">
                <a:moveTo>
                  <a:pt x="4964144" y="177800"/>
                </a:moveTo>
                <a:lnTo>
                  <a:pt x="4931452" y="177800"/>
                </a:lnTo>
                <a:lnTo>
                  <a:pt x="4940729" y="180339"/>
                </a:lnTo>
                <a:lnTo>
                  <a:pt x="4950601" y="182879"/>
                </a:lnTo>
                <a:lnTo>
                  <a:pt x="4957794" y="184150"/>
                </a:lnTo>
                <a:lnTo>
                  <a:pt x="4957794" y="180339"/>
                </a:lnTo>
                <a:lnTo>
                  <a:pt x="4960969" y="180339"/>
                </a:lnTo>
                <a:lnTo>
                  <a:pt x="4964144" y="177800"/>
                </a:lnTo>
                <a:close/>
              </a:path>
              <a:path w="9142730" h="193039">
                <a:moveTo>
                  <a:pt x="5802344" y="180339"/>
                </a:moveTo>
                <a:lnTo>
                  <a:pt x="5773769" y="180339"/>
                </a:lnTo>
                <a:lnTo>
                  <a:pt x="5776944" y="184150"/>
                </a:lnTo>
                <a:lnTo>
                  <a:pt x="5802344" y="184150"/>
                </a:lnTo>
                <a:lnTo>
                  <a:pt x="5802344" y="180339"/>
                </a:lnTo>
                <a:close/>
              </a:path>
              <a:path w="9142730" h="193039">
                <a:moveTo>
                  <a:pt x="6126194" y="170179"/>
                </a:moveTo>
                <a:lnTo>
                  <a:pt x="6081744" y="170179"/>
                </a:lnTo>
                <a:lnTo>
                  <a:pt x="6081744" y="180339"/>
                </a:lnTo>
                <a:lnTo>
                  <a:pt x="6083268" y="181610"/>
                </a:lnTo>
                <a:lnTo>
                  <a:pt x="6084919" y="184150"/>
                </a:lnTo>
                <a:lnTo>
                  <a:pt x="6088094" y="184150"/>
                </a:lnTo>
                <a:lnTo>
                  <a:pt x="6088094" y="177800"/>
                </a:lnTo>
                <a:lnTo>
                  <a:pt x="6094444" y="173989"/>
                </a:lnTo>
                <a:lnTo>
                  <a:pt x="6112304" y="173989"/>
                </a:lnTo>
                <a:lnTo>
                  <a:pt x="6119100" y="172719"/>
                </a:lnTo>
                <a:lnTo>
                  <a:pt x="6126194" y="170179"/>
                </a:lnTo>
                <a:close/>
              </a:path>
              <a:path w="9142730" h="193039">
                <a:moveTo>
                  <a:pt x="6577044" y="180339"/>
                </a:moveTo>
                <a:lnTo>
                  <a:pt x="6542119" y="180339"/>
                </a:lnTo>
                <a:lnTo>
                  <a:pt x="6545294" y="184150"/>
                </a:lnTo>
                <a:lnTo>
                  <a:pt x="6577044" y="184150"/>
                </a:lnTo>
                <a:lnTo>
                  <a:pt x="6577044" y="180339"/>
                </a:lnTo>
                <a:close/>
              </a:path>
              <a:path w="9142730" h="193039">
                <a:moveTo>
                  <a:pt x="6608794" y="170179"/>
                </a:moveTo>
                <a:lnTo>
                  <a:pt x="6456394" y="170179"/>
                </a:lnTo>
                <a:lnTo>
                  <a:pt x="6475444" y="173989"/>
                </a:lnTo>
                <a:lnTo>
                  <a:pt x="6482588" y="173989"/>
                </a:lnTo>
                <a:lnTo>
                  <a:pt x="6489732" y="176529"/>
                </a:lnTo>
                <a:lnTo>
                  <a:pt x="6496876" y="177800"/>
                </a:lnTo>
                <a:lnTo>
                  <a:pt x="6504019" y="180339"/>
                </a:lnTo>
                <a:lnTo>
                  <a:pt x="6577044" y="180339"/>
                </a:lnTo>
                <a:lnTo>
                  <a:pt x="6583394" y="184150"/>
                </a:lnTo>
                <a:lnTo>
                  <a:pt x="6583394" y="180339"/>
                </a:lnTo>
                <a:lnTo>
                  <a:pt x="6586569" y="177800"/>
                </a:lnTo>
                <a:lnTo>
                  <a:pt x="6592919" y="177800"/>
                </a:lnTo>
                <a:lnTo>
                  <a:pt x="6596094" y="173989"/>
                </a:lnTo>
                <a:lnTo>
                  <a:pt x="6608794" y="170179"/>
                </a:lnTo>
                <a:close/>
              </a:path>
              <a:path w="9142730" h="193039">
                <a:moveTo>
                  <a:pt x="6859619" y="180339"/>
                </a:moveTo>
                <a:lnTo>
                  <a:pt x="6780244" y="180339"/>
                </a:lnTo>
                <a:lnTo>
                  <a:pt x="6780244" y="184150"/>
                </a:lnTo>
                <a:lnTo>
                  <a:pt x="6859619" y="184150"/>
                </a:lnTo>
                <a:lnTo>
                  <a:pt x="6859619" y="180339"/>
                </a:lnTo>
                <a:close/>
              </a:path>
              <a:path w="9142730" h="193039">
                <a:moveTo>
                  <a:pt x="7977219" y="172719"/>
                </a:moveTo>
                <a:lnTo>
                  <a:pt x="7843076" y="172719"/>
                </a:lnTo>
                <a:lnTo>
                  <a:pt x="7856371" y="175260"/>
                </a:lnTo>
                <a:lnTo>
                  <a:pt x="7866094" y="177800"/>
                </a:lnTo>
                <a:lnTo>
                  <a:pt x="7866094" y="184150"/>
                </a:lnTo>
                <a:lnTo>
                  <a:pt x="7869269" y="180339"/>
                </a:lnTo>
                <a:lnTo>
                  <a:pt x="7929594" y="180339"/>
                </a:lnTo>
                <a:lnTo>
                  <a:pt x="7935944" y="177800"/>
                </a:lnTo>
                <a:lnTo>
                  <a:pt x="7958169" y="177800"/>
                </a:lnTo>
                <a:lnTo>
                  <a:pt x="7958169" y="176529"/>
                </a:lnTo>
                <a:lnTo>
                  <a:pt x="7965578" y="176529"/>
                </a:lnTo>
                <a:lnTo>
                  <a:pt x="7967694" y="173989"/>
                </a:lnTo>
                <a:lnTo>
                  <a:pt x="7977219" y="173989"/>
                </a:lnTo>
                <a:lnTo>
                  <a:pt x="7977219" y="172719"/>
                </a:lnTo>
                <a:close/>
              </a:path>
              <a:path w="9142730" h="193039">
                <a:moveTo>
                  <a:pt x="7913719" y="180339"/>
                </a:moveTo>
                <a:lnTo>
                  <a:pt x="7872444" y="180339"/>
                </a:lnTo>
                <a:lnTo>
                  <a:pt x="7875619" y="184150"/>
                </a:lnTo>
                <a:lnTo>
                  <a:pt x="7910544" y="184150"/>
                </a:lnTo>
                <a:lnTo>
                  <a:pt x="7913719" y="180339"/>
                </a:lnTo>
                <a:close/>
              </a:path>
              <a:path w="9142730" h="193039">
                <a:moveTo>
                  <a:pt x="8342344" y="181610"/>
                </a:moveTo>
                <a:lnTo>
                  <a:pt x="8279606" y="181610"/>
                </a:lnTo>
                <a:lnTo>
                  <a:pt x="8285194" y="184150"/>
                </a:lnTo>
                <a:lnTo>
                  <a:pt x="8342344" y="184150"/>
                </a:lnTo>
                <a:lnTo>
                  <a:pt x="8342344" y="181610"/>
                </a:lnTo>
                <a:close/>
              </a:path>
              <a:path w="9142730" h="193039">
                <a:moveTo>
                  <a:pt x="8389969" y="180339"/>
                </a:moveTo>
                <a:lnTo>
                  <a:pt x="8348694" y="180339"/>
                </a:lnTo>
                <a:lnTo>
                  <a:pt x="8358219" y="184150"/>
                </a:lnTo>
                <a:lnTo>
                  <a:pt x="8389969" y="184150"/>
                </a:lnTo>
                <a:lnTo>
                  <a:pt x="8389969" y="180339"/>
                </a:lnTo>
                <a:close/>
              </a:path>
              <a:path w="9142730" h="193039">
                <a:moveTo>
                  <a:pt x="8475694" y="180339"/>
                </a:moveTo>
                <a:lnTo>
                  <a:pt x="8462994" y="180339"/>
                </a:lnTo>
                <a:lnTo>
                  <a:pt x="8469344" y="184150"/>
                </a:lnTo>
                <a:lnTo>
                  <a:pt x="8475694" y="180339"/>
                </a:lnTo>
                <a:close/>
              </a:path>
              <a:path w="9142730" h="193039">
                <a:moveTo>
                  <a:pt x="8645028" y="172719"/>
                </a:moveTo>
                <a:lnTo>
                  <a:pt x="8538053" y="172719"/>
                </a:lnTo>
                <a:lnTo>
                  <a:pt x="8553879" y="176529"/>
                </a:lnTo>
                <a:lnTo>
                  <a:pt x="8567918" y="181610"/>
                </a:lnTo>
                <a:lnTo>
                  <a:pt x="8580469" y="184150"/>
                </a:lnTo>
                <a:lnTo>
                  <a:pt x="8580469" y="180339"/>
                </a:lnTo>
                <a:lnTo>
                  <a:pt x="8592822" y="179069"/>
                </a:lnTo>
                <a:lnTo>
                  <a:pt x="8617528" y="179069"/>
                </a:lnTo>
                <a:lnTo>
                  <a:pt x="8628094" y="177800"/>
                </a:lnTo>
                <a:lnTo>
                  <a:pt x="8631269" y="177800"/>
                </a:lnTo>
                <a:lnTo>
                  <a:pt x="8637619" y="173989"/>
                </a:lnTo>
                <a:lnTo>
                  <a:pt x="8643969" y="173989"/>
                </a:lnTo>
                <a:lnTo>
                  <a:pt x="8645028" y="172719"/>
                </a:lnTo>
                <a:close/>
              </a:path>
              <a:path w="9142730" h="193039">
                <a:moveTo>
                  <a:pt x="8882094" y="170179"/>
                </a:moveTo>
                <a:lnTo>
                  <a:pt x="8783669" y="170179"/>
                </a:lnTo>
                <a:lnTo>
                  <a:pt x="8790019" y="173989"/>
                </a:lnTo>
                <a:lnTo>
                  <a:pt x="8796369" y="173989"/>
                </a:lnTo>
                <a:lnTo>
                  <a:pt x="8799544" y="177800"/>
                </a:lnTo>
                <a:lnTo>
                  <a:pt x="8805894" y="177800"/>
                </a:lnTo>
                <a:lnTo>
                  <a:pt x="8805894" y="180339"/>
                </a:lnTo>
                <a:lnTo>
                  <a:pt x="8821769" y="180339"/>
                </a:lnTo>
                <a:lnTo>
                  <a:pt x="8828119" y="184150"/>
                </a:lnTo>
                <a:lnTo>
                  <a:pt x="8841911" y="184150"/>
                </a:lnTo>
                <a:lnTo>
                  <a:pt x="8857488" y="179069"/>
                </a:lnTo>
                <a:lnTo>
                  <a:pt x="8871875" y="173989"/>
                </a:lnTo>
                <a:lnTo>
                  <a:pt x="8882094" y="170179"/>
                </a:lnTo>
                <a:close/>
              </a:path>
              <a:path w="9142730" h="193039">
                <a:moveTo>
                  <a:pt x="9142444" y="170179"/>
                </a:moveTo>
                <a:lnTo>
                  <a:pt x="9015444" y="170179"/>
                </a:lnTo>
                <a:lnTo>
                  <a:pt x="9019810" y="171450"/>
                </a:lnTo>
                <a:lnTo>
                  <a:pt x="9033304" y="179069"/>
                </a:lnTo>
                <a:lnTo>
                  <a:pt x="9037669" y="184150"/>
                </a:lnTo>
                <a:lnTo>
                  <a:pt x="9044813" y="182879"/>
                </a:lnTo>
                <a:lnTo>
                  <a:pt x="9059101" y="181610"/>
                </a:lnTo>
                <a:lnTo>
                  <a:pt x="9066244" y="180339"/>
                </a:lnTo>
                <a:lnTo>
                  <a:pt x="9077674" y="180339"/>
                </a:lnTo>
                <a:lnTo>
                  <a:pt x="9078944" y="177800"/>
                </a:lnTo>
                <a:lnTo>
                  <a:pt x="9142444" y="177800"/>
                </a:lnTo>
                <a:lnTo>
                  <a:pt x="9142444" y="170179"/>
                </a:lnTo>
                <a:close/>
              </a:path>
              <a:path w="9142730" h="193039">
                <a:moveTo>
                  <a:pt x="9077674" y="180339"/>
                </a:moveTo>
                <a:lnTo>
                  <a:pt x="9072594" y="180339"/>
                </a:lnTo>
                <a:lnTo>
                  <a:pt x="9075769" y="184150"/>
                </a:lnTo>
                <a:lnTo>
                  <a:pt x="9077674" y="180339"/>
                </a:lnTo>
                <a:close/>
              </a:path>
              <a:path w="9142730" h="193039">
                <a:moveTo>
                  <a:pt x="9142444" y="177800"/>
                </a:moveTo>
                <a:lnTo>
                  <a:pt x="9078944" y="177800"/>
                </a:lnTo>
                <a:lnTo>
                  <a:pt x="9085294" y="184150"/>
                </a:lnTo>
                <a:lnTo>
                  <a:pt x="9142444" y="184150"/>
                </a:lnTo>
                <a:lnTo>
                  <a:pt x="9142444" y="177800"/>
                </a:lnTo>
                <a:close/>
              </a:path>
              <a:path w="9142730" h="193039">
                <a:moveTo>
                  <a:pt x="8342344" y="180339"/>
                </a:moveTo>
                <a:lnTo>
                  <a:pt x="8259211" y="180339"/>
                </a:lnTo>
                <a:lnTo>
                  <a:pt x="8273411" y="182879"/>
                </a:lnTo>
                <a:lnTo>
                  <a:pt x="8279606" y="181610"/>
                </a:lnTo>
                <a:lnTo>
                  <a:pt x="8342344" y="181610"/>
                </a:lnTo>
                <a:lnTo>
                  <a:pt x="8342344" y="180339"/>
                </a:lnTo>
                <a:close/>
              </a:path>
              <a:path w="9142730" h="193039">
                <a:moveTo>
                  <a:pt x="382594" y="177800"/>
                </a:moveTo>
                <a:lnTo>
                  <a:pt x="373056" y="177800"/>
                </a:lnTo>
                <a:lnTo>
                  <a:pt x="376231" y="180339"/>
                </a:lnTo>
                <a:lnTo>
                  <a:pt x="379406" y="180339"/>
                </a:lnTo>
                <a:lnTo>
                  <a:pt x="382594" y="177800"/>
                </a:lnTo>
                <a:close/>
              </a:path>
              <a:path w="9142730" h="193039">
                <a:moveTo>
                  <a:pt x="677856" y="170179"/>
                </a:moveTo>
                <a:lnTo>
                  <a:pt x="668331" y="170179"/>
                </a:lnTo>
                <a:lnTo>
                  <a:pt x="674681" y="173989"/>
                </a:lnTo>
                <a:lnTo>
                  <a:pt x="674681" y="180339"/>
                </a:lnTo>
                <a:lnTo>
                  <a:pt x="677856" y="177800"/>
                </a:lnTo>
                <a:lnTo>
                  <a:pt x="677856" y="170179"/>
                </a:lnTo>
                <a:close/>
              </a:path>
              <a:path w="9142730" h="193039">
                <a:moveTo>
                  <a:pt x="915994" y="177800"/>
                </a:moveTo>
                <a:lnTo>
                  <a:pt x="900106" y="177800"/>
                </a:lnTo>
                <a:lnTo>
                  <a:pt x="900106" y="180339"/>
                </a:lnTo>
                <a:lnTo>
                  <a:pt x="909631" y="180339"/>
                </a:lnTo>
                <a:lnTo>
                  <a:pt x="915994" y="177800"/>
                </a:lnTo>
                <a:close/>
              </a:path>
              <a:path w="9142730" h="193039">
                <a:moveTo>
                  <a:pt x="960444" y="170179"/>
                </a:moveTo>
                <a:lnTo>
                  <a:pt x="890594" y="170179"/>
                </a:lnTo>
                <a:lnTo>
                  <a:pt x="893756" y="173989"/>
                </a:lnTo>
                <a:lnTo>
                  <a:pt x="893756" y="177800"/>
                </a:lnTo>
                <a:lnTo>
                  <a:pt x="919169" y="177800"/>
                </a:lnTo>
                <a:lnTo>
                  <a:pt x="922331" y="180339"/>
                </a:lnTo>
                <a:lnTo>
                  <a:pt x="925506" y="180339"/>
                </a:lnTo>
                <a:lnTo>
                  <a:pt x="925506" y="177800"/>
                </a:lnTo>
                <a:lnTo>
                  <a:pt x="928694" y="173989"/>
                </a:lnTo>
                <a:lnTo>
                  <a:pt x="957269" y="173989"/>
                </a:lnTo>
                <a:lnTo>
                  <a:pt x="960444" y="170179"/>
                </a:lnTo>
                <a:close/>
              </a:path>
              <a:path w="9142730" h="193039">
                <a:moveTo>
                  <a:pt x="944569" y="173989"/>
                </a:moveTo>
                <a:lnTo>
                  <a:pt x="931869" y="173989"/>
                </a:lnTo>
                <a:lnTo>
                  <a:pt x="935031" y="177800"/>
                </a:lnTo>
                <a:lnTo>
                  <a:pt x="938206" y="180339"/>
                </a:lnTo>
                <a:lnTo>
                  <a:pt x="941381" y="180339"/>
                </a:lnTo>
                <a:lnTo>
                  <a:pt x="941381" y="177800"/>
                </a:lnTo>
                <a:lnTo>
                  <a:pt x="944569" y="173989"/>
                </a:lnTo>
                <a:close/>
              </a:path>
              <a:path w="9142730" h="193039">
                <a:moveTo>
                  <a:pt x="1493869" y="177800"/>
                </a:moveTo>
                <a:lnTo>
                  <a:pt x="1487519" y="177800"/>
                </a:lnTo>
                <a:lnTo>
                  <a:pt x="1490694" y="180339"/>
                </a:lnTo>
                <a:lnTo>
                  <a:pt x="1493869" y="177800"/>
                </a:lnTo>
                <a:close/>
              </a:path>
              <a:path w="9142730" h="193039">
                <a:moveTo>
                  <a:pt x="1684369" y="177800"/>
                </a:moveTo>
                <a:lnTo>
                  <a:pt x="1665319" y="177800"/>
                </a:lnTo>
                <a:lnTo>
                  <a:pt x="1668494" y="180339"/>
                </a:lnTo>
                <a:lnTo>
                  <a:pt x="1684369" y="177800"/>
                </a:lnTo>
                <a:close/>
              </a:path>
              <a:path w="9142730" h="193039">
                <a:moveTo>
                  <a:pt x="1728819" y="177800"/>
                </a:moveTo>
                <a:lnTo>
                  <a:pt x="1719294" y="177800"/>
                </a:lnTo>
                <a:lnTo>
                  <a:pt x="1722469" y="180339"/>
                </a:lnTo>
                <a:lnTo>
                  <a:pt x="1728819" y="180339"/>
                </a:lnTo>
                <a:lnTo>
                  <a:pt x="1728819" y="177800"/>
                </a:lnTo>
                <a:close/>
              </a:path>
              <a:path w="9142730" h="193039">
                <a:moveTo>
                  <a:pt x="1738344" y="177800"/>
                </a:moveTo>
                <a:lnTo>
                  <a:pt x="1735169" y="177800"/>
                </a:lnTo>
                <a:lnTo>
                  <a:pt x="1735169" y="180339"/>
                </a:lnTo>
                <a:lnTo>
                  <a:pt x="1738344" y="180339"/>
                </a:lnTo>
                <a:lnTo>
                  <a:pt x="1738344" y="177800"/>
                </a:lnTo>
                <a:close/>
              </a:path>
              <a:path w="9142730" h="193039">
                <a:moveTo>
                  <a:pt x="1912969" y="177800"/>
                </a:moveTo>
                <a:lnTo>
                  <a:pt x="1814544" y="177800"/>
                </a:lnTo>
                <a:lnTo>
                  <a:pt x="1820894" y="180339"/>
                </a:lnTo>
                <a:lnTo>
                  <a:pt x="1906619" y="180339"/>
                </a:lnTo>
                <a:lnTo>
                  <a:pt x="1912969" y="177800"/>
                </a:lnTo>
                <a:close/>
              </a:path>
              <a:path w="9142730" h="193039">
                <a:moveTo>
                  <a:pt x="2220944" y="177800"/>
                </a:moveTo>
                <a:lnTo>
                  <a:pt x="2198719" y="177800"/>
                </a:lnTo>
                <a:lnTo>
                  <a:pt x="2205069" y="180339"/>
                </a:lnTo>
                <a:lnTo>
                  <a:pt x="2217769" y="180339"/>
                </a:lnTo>
                <a:lnTo>
                  <a:pt x="2220944" y="177800"/>
                </a:lnTo>
                <a:close/>
              </a:path>
              <a:path w="9142730" h="193039">
                <a:moveTo>
                  <a:pt x="2233644" y="177800"/>
                </a:moveTo>
                <a:lnTo>
                  <a:pt x="2227294" y="177800"/>
                </a:lnTo>
                <a:lnTo>
                  <a:pt x="2227294" y="180339"/>
                </a:lnTo>
                <a:lnTo>
                  <a:pt x="2233644" y="180339"/>
                </a:lnTo>
                <a:lnTo>
                  <a:pt x="2233644" y="177800"/>
                </a:lnTo>
                <a:close/>
              </a:path>
              <a:path w="9142730" h="193039">
                <a:moveTo>
                  <a:pt x="2243169" y="177800"/>
                </a:moveTo>
                <a:lnTo>
                  <a:pt x="2237581" y="177800"/>
                </a:lnTo>
                <a:lnTo>
                  <a:pt x="2239994" y="180339"/>
                </a:lnTo>
                <a:lnTo>
                  <a:pt x="2241518" y="180339"/>
                </a:lnTo>
                <a:lnTo>
                  <a:pt x="2240756" y="179069"/>
                </a:lnTo>
                <a:lnTo>
                  <a:pt x="2243169" y="177800"/>
                </a:lnTo>
                <a:close/>
              </a:path>
              <a:path w="9142730" h="193039">
                <a:moveTo>
                  <a:pt x="2252694" y="177800"/>
                </a:moveTo>
                <a:lnTo>
                  <a:pt x="2246344" y="177800"/>
                </a:lnTo>
                <a:lnTo>
                  <a:pt x="2246344" y="180339"/>
                </a:lnTo>
                <a:lnTo>
                  <a:pt x="2252694" y="180339"/>
                </a:lnTo>
                <a:lnTo>
                  <a:pt x="2252694" y="177800"/>
                </a:lnTo>
                <a:close/>
              </a:path>
              <a:path w="9142730" h="193039">
                <a:moveTo>
                  <a:pt x="2268569" y="173989"/>
                </a:moveTo>
                <a:lnTo>
                  <a:pt x="2182844" y="173989"/>
                </a:lnTo>
                <a:lnTo>
                  <a:pt x="2186019" y="177800"/>
                </a:lnTo>
                <a:lnTo>
                  <a:pt x="2259044" y="177800"/>
                </a:lnTo>
                <a:lnTo>
                  <a:pt x="2262219" y="180339"/>
                </a:lnTo>
                <a:lnTo>
                  <a:pt x="2265394" y="180339"/>
                </a:lnTo>
                <a:lnTo>
                  <a:pt x="2265394" y="177800"/>
                </a:lnTo>
                <a:lnTo>
                  <a:pt x="2268569" y="173989"/>
                </a:lnTo>
                <a:close/>
              </a:path>
              <a:path w="9142730" h="193039">
                <a:moveTo>
                  <a:pt x="2455894" y="177800"/>
                </a:moveTo>
                <a:lnTo>
                  <a:pt x="2446369" y="177800"/>
                </a:lnTo>
                <a:lnTo>
                  <a:pt x="2452719" y="180339"/>
                </a:lnTo>
                <a:lnTo>
                  <a:pt x="2455894" y="177800"/>
                </a:lnTo>
                <a:close/>
              </a:path>
              <a:path w="9142730" h="193039">
                <a:moveTo>
                  <a:pt x="2551144" y="173989"/>
                </a:moveTo>
                <a:lnTo>
                  <a:pt x="2471769" y="173989"/>
                </a:lnTo>
                <a:lnTo>
                  <a:pt x="2471769" y="180339"/>
                </a:lnTo>
                <a:lnTo>
                  <a:pt x="2490819" y="177800"/>
                </a:lnTo>
                <a:lnTo>
                  <a:pt x="2551144" y="177800"/>
                </a:lnTo>
                <a:lnTo>
                  <a:pt x="2551144" y="173989"/>
                </a:lnTo>
                <a:close/>
              </a:path>
              <a:path w="9142730" h="193039">
                <a:moveTo>
                  <a:pt x="2541619" y="177800"/>
                </a:moveTo>
                <a:lnTo>
                  <a:pt x="2528919" y="177800"/>
                </a:lnTo>
                <a:lnTo>
                  <a:pt x="2535269" y="180339"/>
                </a:lnTo>
                <a:lnTo>
                  <a:pt x="2541619" y="177800"/>
                </a:lnTo>
                <a:close/>
              </a:path>
              <a:path w="9142730" h="193039">
                <a:moveTo>
                  <a:pt x="2681319" y="176529"/>
                </a:moveTo>
                <a:lnTo>
                  <a:pt x="2647238" y="176529"/>
                </a:lnTo>
                <a:lnTo>
                  <a:pt x="2655919" y="177800"/>
                </a:lnTo>
                <a:lnTo>
                  <a:pt x="2674969" y="177800"/>
                </a:lnTo>
                <a:lnTo>
                  <a:pt x="2678144" y="180339"/>
                </a:lnTo>
                <a:lnTo>
                  <a:pt x="2681319" y="177800"/>
                </a:lnTo>
                <a:lnTo>
                  <a:pt x="2681319" y="176529"/>
                </a:lnTo>
                <a:close/>
              </a:path>
              <a:path w="9142730" h="193039">
                <a:moveTo>
                  <a:pt x="2814669" y="173989"/>
                </a:moveTo>
                <a:lnTo>
                  <a:pt x="2687669" y="173989"/>
                </a:lnTo>
                <a:lnTo>
                  <a:pt x="2690844" y="177800"/>
                </a:lnTo>
                <a:lnTo>
                  <a:pt x="2690844" y="180339"/>
                </a:lnTo>
                <a:lnTo>
                  <a:pt x="2694019" y="180339"/>
                </a:lnTo>
                <a:lnTo>
                  <a:pt x="2697194" y="177800"/>
                </a:lnTo>
                <a:lnTo>
                  <a:pt x="2811494" y="177800"/>
                </a:lnTo>
                <a:lnTo>
                  <a:pt x="2814669" y="173989"/>
                </a:lnTo>
                <a:close/>
              </a:path>
              <a:path w="9142730" h="193039">
                <a:moveTo>
                  <a:pt x="2938494" y="177800"/>
                </a:moveTo>
                <a:lnTo>
                  <a:pt x="2932144" y="177800"/>
                </a:lnTo>
                <a:lnTo>
                  <a:pt x="2935319" y="180339"/>
                </a:lnTo>
                <a:lnTo>
                  <a:pt x="2938494" y="177800"/>
                </a:lnTo>
                <a:close/>
              </a:path>
              <a:path w="9142730" h="193039">
                <a:moveTo>
                  <a:pt x="3138519" y="177800"/>
                </a:moveTo>
                <a:lnTo>
                  <a:pt x="3132169" y="177800"/>
                </a:lnTo>
                <a:lnTo>
                  <a:pt x="3135344" y="180339"/>
                </a:lnTo>
                <a:lnTo>
                  <a:pt x="3138519" y="177800"/>
                </a:lnTo>
                <a:close/>
              </a:path>
              <a:path w="9142730" h="193039">
                <a:moveTo>
                  <a:pt x="3337354" y="173989"/>
                </a:moveTo>
                <a:lnTo>
                  <a:pt x="3167094" y="173989"/>
                </a:lnTo>
                <a:lnTo>
                  <a:pt x="3167094" y="180339"/>
                </a:lnTo>
                <a:lnTo>
                  <a:pt x="3189319" y="180339"/>
                </a:lnTo>
                <a:lnTo>
                  <a:pt x="3189319" y="177800"/>
                </a:lnTo>
                <a:lnTo>
                  <a:pt x="3316319" y="177800"/>
                </a:lnTo>
                <a:lnTo>
                  <a:pt x="3326390" y="175260"/>
                </a:lnTo>
                <a:lnTo>
                  <a:pt x="3337354" y="173989"/>
                </a:lnTo>
                <a:close/>
              </a:path>
              <a:path w="9142730" h="193039">
                <a:moveTo>
                  <a:pt x="3205194" y="177800"/>
                </a:moveTo>
                <a:lnTo>
                  <a:pt x="3195669" y="177800"/>
                </a:lnTo>
                <a:lnTo>
                  <a:pt x="3198844" y="180339"/>
                </a:lnTo>
                <a:lnTo>
                  <a:pt x="3205194" y="177800"/>
                </a:lnTo>
                <a:close/>
              </a:path>
              <a:path w="9142730" h="193039">
                <a:moveTo>
                  <a:pt x="3214719" y="177800"/>
                </a:moveTo>
                <a:lnTo>
                  <a:pt x="3208369" y="177800"/>
                </a:lnTo>
                <a:lnTo>
                  <a:pt x="3211544" y="180339"/>
                </a:lnTo>
                <a:lnTo>
                  <a:pt x="3214719" y="177800"/>
                </a:lnTo>
                <a:close/>
              </a:path>
              <a:path w="9142730" h="193039">
                <a:moveTo>
                  <a:pt x="3240119" y="177800"/>
                </a:moveTo>
                <a:lnTo>
                  <a:pt x="3227419" y="177800"/>
                </a:lnTo>
                <a:lnTo>
                  <a:pt x="3236944" y="180339"/>
                </a:lnTo>
                <a:lnTo>
                  <a:pt x="3240119" y="180339"/>
                </a:lnTo>
                <a:lnTo>
                  <a:pt x="3240119" y="177800"/>
                </a:lnTo>
                <a:close/>
              </a:path>
              <a:path w="9142730" h="193039">
                <a:moveTo>
                  <a:pt x="3255994" y="177800"/>
                </a:moveTo>
                <a:lnTo>
                  <a:pt x="3240119" y="177800"/>
                </a:lnTo>
                <a:lnTo>
                  <a:pt x="3243294" y="180339"/>
                </a:lnTo>
                <a:lnTo>
                  <a:pt x="3249644" y="180339"/>
                </a:lnTo>
                <a:lnTo>
                  <a:pt x="3255994" y="177800"/>
                </a:lnTo>
                <a:close/>
              </a:path>
              <a:path w="9142730" h="193039">
                <a:moveTo>
                  <a:pt x="3303619" y="177800"/>
                </a:moveTo>
                <a:lnTo>
                  <a:pt x="3255994" y="177800"/>
                </a:lnTo>
                <a:lnTo>
                  <a:pt x="3262344" y="180339"/>
                </a:lnTo>
                <a:lnTo>
                  <a:pt x="3284173" y="180339"/>
                </a:lnTo>
                <a:lnTo>
                  <a:pt x="3303619" y="177800"/>
                </a:lnTo>
                <a:close/>
              </a:path>
              <a:path w="9142730" h="193039">
                <a:moveTo>
                  <a:pt x="3316319" y="177800"/>
                </a:moveTo>
                <a:lnTo>
                  <a:pt x="3306794" y="177800"/>
                </a:lnTo>
                <a:lnTo>
                  <a:pt x="3309969" y="180339"/>
                </a:lnTo>
                <a:lnTo>
                  <a:pt x="3316319" y="177800"/>
                </a:lnTo>
                <a:close/>
              </a:path>
              <a:path w="9142730" h="193039">
                <a:moveTo>
                  <a:pt x="3570319" y="170179"/>
                </a:moveTo>
                <a:lnTo>
                  <a:pt x="3471597" y="170179"/>
                </a:lnTo>
                <a:lnTo>
                  <a:pt x="3486976" y="171450"/>
                </a:lnTo>
                <a:lnTo>
                  <a:pt x="3501164" y="171450"/>
                </a:lnTo>
                <a:lnTo>
                  <a:pt x="3509994" y="173989"/>
                </a:lnTo>
                <a:lnTo>
                  <a:pt x="3511518" y="175260"/>
                </a:lnTo>
                <a:lnTo>
                  <a:pt x="3512407" y="175260"/>
                </a:lnTo>
                <a:lnTo>
                  <a:pt x="3513169" y="180339"/>
                </a:lnTo>
                <a:lnTo>
                  <a:pt x="3520264" y="180339"/>
                </a:lnTo>
                <a:lnTo>
                  <a:pt x="3527060" y="179069"/>
                </a:lnTo>
                <a:lnTo>
                  <a:pt x="3533261" y="176529"/>
                </a:lnTo>
                <a:lnTo>
                  <a:pt x="3538569" y="173989"/>
                </a:lnTo>
                <a:lnTo>
                  <a:pt x="3554444" y="173989"/>
                </a:lnTo>
                <a:lnTo>
                  <a:pt x="3562680" y="172719"/>
                </a:lnTo>
                <a:lnTo>
                  <a:pt x="3570319" y="170179"/>
                </a:lnTo>
                <a:close/>
              </a:path>
              <a:path w="9142730" h="193039">
                <a:moveTo>
                  <a:pt x="3890994" y="177800"/>
                </a:moveTo>
                <a:lnTo>
                  <a:pt x="3881469" y="177800"/>
                </a:lnTo>
                <a:lnTo>
                  <a:pt x="3884644" y="180339"/>
                </a:lnTo>
                <a:lnTo>
                  <a:pt x="3890994" y="177800"/>
                </a:lnTo>
                <a:close/>
              </a:path>
              <a:path w="9142730" h="193039">
                <a:moveTo>
                  <a:pt x="3995769" y="173989"/>
                </a:moveTo>
                <a:lnTo>
                  <a:pt x="3976719" y="173989"/>
                </a:lnTo>
                <a:lnTo>
                  <a:pt x="3976719" y="177800"/>
                </a:lnTo>
                <a:lnTo>
                  <a:pt x="3979894" y="177800"/>
                </a:lnTo>
                <a:lnTo>
                  <a:pt x="3979894" y="180339"/>
                </a:lnTo>
                <a:lnTo>
                  <a:pt x="3986244" y="180339"/>
                </a:lnTo>
                <a:lnTo>
                  <a:pt x="3986244" y="177800"/>
                </a:lnTo>
                <a:lnTo>
                  <a:pt x="3995769" y="173989"/>
                </a:lnTo>
                <a:close/>
              </a:path>
              <a:path w="9142730" h="193039">
                <a:moveTo>
                  <a:pt x="4008469" y="173989"/>
                </a:moveTo>
                <a:lnTo>
                  <a:pt x="3995769" y="173989"/>
                </a:lnTo>
                <a:lnTo>
                  <a:pt x="4002119" y="177800"/>
                </a:lnTo>
                <a:lnTo>
                  <a:pt x="4008469" y="180339"/>
                </a:lnTo>
                <a:lnTo>
                  <a:pt x="4008469" y="173989"/>
                </a:lnTo>
                <a:close/>
              </a:path>
              <a:path w="9142730" h="193039">
                <a:moveTo>
                  <a:pt x="4878419" y="170179"/>
                </a:moveTo>
                <a:lnTo>
                  <a:pt x="4792694" y="170179"/>
                </a:lnTo>
                <a:lnTo>
                  <a:pt x="4792694" y="173989"/>
                </a:lnTo>
                <a:lnTo>
                  <a:pt x="4795869" y="173989"/>
                </a:lnTo>
                <a:lnTo>
                  <a:pt x="4799044" y="177800"/>
                </a:lnTo>
                <a:lnTo>
                  <a:pt x="4802219" y="180339"/>
                </a:lnTo>
                <a:lnTo>
                  <a:pt x="4878419" y="170179"/>
                </a:lnTo>
                <a:close/>
              </a:path>
              <a:path w="9142730" h="193039">
                <a:moveTo>
                  <a:pt x="5338794" y="170179"/>
                </a:moveTo>
                <a:lnTo>
                  <a:pt x="5160994" y="170179"/>
                </a:lnTo>
                <a:lnTo>
                  <a:pt x="5160994" y="173989"/>
                </a:lnTo>
                <a:lnTo>
                  <a:pt x="5164169" y="173989"/>
                </a:lnTo>
                <a:lnTo>
                  <a:pt x="5167344" y="177800"/>
                </a:lnTo>
                <a:lnTo>
                  <a:pt x="5208223" y="177800"/>
                </a:lnTo>
                <a:lnTo>
                  <a:pt x="5216805" y="179069"/>
                </a:lnTo>
                <a:lnTo>
                  <a:pt x="5224494" y="180339"/>
                </a:lnTo>
                <a:lnTo>
                  <a:pt x="5237194" y="180339"/>
                </a:lnTo>
                <a:lnTo>
                  <a:pt x="5243247" y="179069"/>
                </a:lnTo>
                <a:lnTo>
                  <a:pt x="5249894" y="177800"/>
                </a:lnTo>
                <a:lnTo>
                  <a:pt x="5257088" y="176529"/>
                </a:lnTo>
                <a:lnTo>
                  <a:pt x="5295932" y="176529"/>
                </a:lnTo>
                <a:lnTo>
                  <a:pt x="5310219" y="175260"/>
                </a:lnTo>
                <a:lnTo>
                  <a:pt x="5338794" y="170179"/>
                </a:lnTo>
                <a:close/>
              </a:path>
              <a:path w="9142730" h="193039">
                <a:moveTo>
                  <a:pt x="5665819" y="170179"/>
                </a:moveTo>
                <a:lnTo>
                  <a:pt x="5599144" y="170179"/>
                </a:lnTo>
                <a:lnTo>
                  <a:pt x="5606288" y="172719"/>
                </a:lnTo>
                <a:lnTo>
                  <a:pt x="5620576" y="175260"/>
                </a:lnTo>
                <a:lnTo>
                  <a:pt x="5627719" y="177800"/>
                </a:lnTo>
                <a:lnTo>
                  <a:pt x="5634069" y="180339"/>
                </a:lnTo>
                <a:lnTo>
                  <a:pt x="5640419" y="180339"/>
                </a:lnTo>
                <a:lnTo>
                  <a:pt x="5637244" y="177800"/>
                </a:lnTo>
                <a:lnTo>
                  <a:pt x="5640419" y="173989"/>
                </a:lnTo>
                <a:lnTo>
                  <a:pt x="5653119" y="173989"/>
                </a:lnTo>
                <a:lnTo>
                  <a:pt x="5665819" y="170179"/>
                </a:lnTo>
                <a:close/>
              </a:path>
              <a:path w="9142730" h="193039">
                <a:moveTo>
                  <a:pt x="5653119" y="173989"/>
                </a:moveTo>
                <a:lnTo>
                  <a:pt x="5643594" y="173989"/>
                </a:lnTo>
                <a:lnTo>
                  <a:pt x="5646769" y="180339"/>
                </a:lnTo>
                <a:lnTo>
                  <a:pt x="5653119" y="173989"/>
                </a:lnTo>
                <a:close/>
              </a:path>
              <a:path w="9142730" h="193039">
                <a:moveTo>
                  <a:pt x="5815044" y="177800"/>
                </a:moveTo>
                <a:lnTo>
                  <a:pt x="5764244" y="177800"/>
                </a:lnTo>
                <a:lnTo>
                  <a:pt x="5767419" y="180339"/>
                </a:lnTo>
                <a:lnTo>
                  <a:pt x="5811869" y="180339"/>
                </a:lnTo>
                <a:lnTo>
                  <a:pt x="5815044" y="177800"/>
                </a:lnTo>
                <a:close/>
              </a:path>
              <a:path w="9142730" h="193039">
                <a:moveTo>
                  <a:pt x="6869144" y="177800"/>
                </a:moveTo>
                <a:lnTo>
                  <a:pt x="6767544" y="177800"/>
                </a:lnTo>
                <a:lnTo>
                  <a:pt x="6773894" y="180339"/>
                </a:lnTo>
                <a:lnTo>
                  <a:pt x="6869144" y="180339"/>
                </a:lnTo>
                <a:lnTo>
                  <a:pt x="6869144" y="177800"/>
                </a:lnTo>
                <a:close/>
              </a:path>
              <a:path w="9142730" h="193039">
                <a:moveTo>
                  <a:pt x="7110444" y="173989"/>
                </a:moveTo>
                <a:lnTo>
                  <a:pt x="7055279" y="173989"/>
                </a:lnTo>
                <a:lnTo>
                  <a:pt x="7062075" y="175260"/>
                </a:lnTo>
                <a:lnTo>
                  <a:pt x="7069169" y="177800"/>
                </a:lnTo>
                <a:lnTo>
                  <a:pt x="7081869" y="180339"/>
                </a:lnTo>
                <a:lnTo>
                  <a:pt x="7094569" y="177800"/>
                </a:lnTo>
                <a:lnTo>
                  <a:pt x="7107269" y="177800"/>
                </a:lnTo>
                <a:lnTo>
                  <a:pt x="7110444" y="173989"/>
                </a:lnTo>
                <a:close/>
              </a:path>
              <a:path w="9142730" h="193039">
                <a:moveTo>
                  <a:pt x="7256494" y="177800"/>
                </a:moveTo>
                <a:lnTo>
                  <a:pt x="7246969" y="177800"/>
                </a:lnTo>
                <a:lnTo>
                  <a:pt x="7253319" y="180339"/>
                </a:lnTo>
                <a:lnTo>
                  <a:pt x="7256494" y="177800"/>
                </a:lnTo>
                <a:close/>
              </a:path>
              <a:path w="9142730" h="193039">
                <a:moveTo>
                  <a:pt x="7427944" y="173989"/>
                </a:moveTo>
                <a:lnTo>
                  <a:pt x="7383494" y="173989"/>
                </a:lnTo>
                <a:lnTo>
                  <a:pt x="7386669" y="177800"/>
                </a:lnTo>
                <a:lnTo>
                  <a:pt x="7405719" y="177800"/>
                </a:lnTo>
                <a:lnTo>
                  <a:pt x="7424769" y="180339"/>
                </a:lnTo>
                <a:lnTo>
                  <a:pt x="7427944" y="180339"/>
                </a:lnTo>
                <a:lnTo>
                  <a:pt x="7427944" y="173989"/>
                </a:lnTo>
                <a:close/>
              </a:path>
              <a:path w="9142730" h="193039">
                <a:moveTo>
                  <a:pt x="7500969" y="177800"/>
                </a:moveTo>
                <a:lnTo>
                  <a:pt x="7478744" y="177800"/>
                </a:lnTo>
                <a:lnTo>
                  <a:pt x="7497794" y="180339"/>
                </a:lnTo>
                <a:lnTo>
                  <a:pt x="7500969" y="180339"/>
                </a:lnTo>
                <a:lnTo>
                  <a:pt x="7500969" y="177800"/>
                </a:lnTo>
                <a:close/>
              </a:path>
              <a:path w="9142730" h="193039">
                <a:moveTo>
                  <a:pt x="8123269" y="170179"/>
                </a:moveTo>
                <a:lnTo>
                  <a:pt x="8081994" y="170179"/>
                </a:lnTo>
                <a:lnTo>
                  <a:pt x="8085169" y="173989"/>
                </a:lnTo>
                <a:lnTo>
                  <a:pt x="8085169" y="177800"/>
                </a:lnTo>
                <a:lnTo>
                  <a:pt x="8091519" y="177800"/>
                </a:lnTo>
                <a:lnTo>
                  <a:pt x="8094694" y="180339"/>
                </a:lnTo>
                <a:lnTo>
                  <a:pt x="8102285" y="179069"/>
                </a:lnTo>
                <a:lnTo>
                  <a:pt x="8110173" y="176529"/>
                </a:lnTo>
                <a:lnTo>
                  <a:pt x="8117465" y="173989"/>
                </a:lnTo>
                <a:lnTo>
                  <a:pt x="8123269" y="170179"/>
                </a:lnTo>
                <a:close/>
              </a:path>
              <a:path w="9142730" h="193039">
                <a:moveTo>
                  <a:pt x="8538053" y="172719"/>
                </a:moveTo>
                <a:lnTo>
                  <a:pt x="8226854" y="172719"/>
                </a:lnTo>
                <a:lnTo>
                  <a:pt x="8238810" y="173989"/>
                </a:lnTo>
                <a:lnTo>
                  <a:pt x="8253444" y="173989"/>
                </a:lnTo>
                <a:lnTo>
                  <a:pt x="8253444" y="180339"/>
                </a:lnTo>
                <a:lnTo>
                  <a:pt x="8399494" y="180339"/>
                </a:lnTo>
                <a:lnTo>
                  <a:pt x="8405844" y="177800"/>
                </a:lnTo>
                <a:lnTo>
                  <a:pt x="8516969" y="177800"/>
                </a:lnTo>
                <a:lnTo>
                  <a:pt x="8520144" y="173989"/>
                </a:lnTo>
                <a:lnTo>
                  <a:pt x="8538053" y="172719"/>
                </a:lnTo>
                <a:close/>
              </a:path>
              <a:path w="9142730" h="193039">
                <a:moveTo>
                  <a:pt x="8488394" y="177800"/>
                </a:moveTo>
                <a:lnTo>
                  <a:pt x="8420132" y="177800"/>
                </a:lnTo>
                <a:lnTo>
                  <a:pt x="8434419" y="180339"/>
                </a:lnTo>
                <a:lnTo>
                  <a:pt x="8482044" y="180339"/>
                </a:lnTo>
                <a:lnTo>
                  <a:pt x="8488394" y="177800"/>
                </a:lnTo>
                <a:close/>
              </a:path>
              <a:path w="9142730" h="193039">
                <a:moveTo>
                  <a:pt x="1658969" y="177800"/>
                </a:moveTo>
                <a:lnTo>
                  <a:pt x="1637092" y="177800"/>
                </a:lnTo>
                <a:lnTo>
                  <a:pt x="1643491" y="179069"/>
                </a:lnTo>
                <a:lnTo>
                  <a:pt x="1650486" y="179069"/>
                </a:lnTo>
                <a:lnTo>
                  <a:pt x="1658969" y="177800"/>
                </a:lnTo>
                <a:close/>
              </a:path>
              <a:path w="9142730" h="193039">
                <a:moveTo>
                  <a:pt x="3925919" y="170179"/>
                </a:moveTo>
                <a:lnTo>
                  <a:pt x="3795744" y="170179"/>
                </a:lnTo>
                <a:lnTo>
                  <a:pt x="3795744" y="173989"/>
                </a:lnTo>
                <a:lnTo>
                  <a:pt x="3798919" y="177800"/>
                </a:lnTo>
                <a:lnTo>
                  <a:pt x="3810330" y="179069"/>
                </a:lnTo>
                <a:lnTo>
                  <a:pt x="3823526" y="179069"/>
                </a:lnTo>
                <a:lnTo>
                  <a:pt x="3835531" y="176529"/>
                </a:lnTo>
                <a:lnTo>
                  <a:pt x="3904753" y="176529"/>
                </a:lnTo>
                <a:lnTo>
                  <a:pt x="3906869" y="173989"/>
                </a:lnTo>
                <a:lnTo>
                  <a:pt x="3919569" y="173989"/>
                </a:lnTo>
                <a:lnTo>
                  <a:pt x="3925919" y="170179"/>
                </a:lnTo>
                <a:close/>
              </a:path>
              <a:path w="9142730" h="193039">
                <a:moveTo>
                  <a:pt x="7532719" y="177800"/>
                </a:moveTo>
                <a:lnTo>
                  <a:pt x="7508609" y="177800"/>
                </a:lnTo>
                <a:lnTo>
                  <a:pt x="7516844" y="179069"/>
                </a:lnTo>
                <a:lnTo>
                  <a:pt x="7525080" y="179069"/>
                </a:lnTo>
                <a:lnTo>
                  <a:pt x="7532719" y="177800"/>
                </a:lnTo>
                <a:close/>
              </a:path>
              <a:path w="9142730" h="193039">
                <a:moveTo>
                  <a:pt x="9142444" y="168910"/>
                </a:moveTo>
                <a:lnTo>
                  <a:pt x="8933887" y="168910"/>
                </a:lnTo>
                <a:lnTo>
                  <a:pt x="8946388" y="170179"/>
                </a:lnTo>
                <a:lnTo>
                  <a:pt x="8957699" y="173989"/>
                </a:lnTo>
                <a:lnTo>
                  <a:pt x="8967819" y="177800"/>
                </a:lnTo>
                <a:lnTo>
                  <a:pt x="8975906" y="179069"/>
                </a:lnTo>
                <a:lnTo>
                  <a:pt x="8984885" y="177800"/>
                </a:lnTo>
                <a:lnTo>
                  <a:pt x="8993269" y="176529"/>
                </a:lnTo>
                <a:lnTo>
                  <a:pt x="8999569" y="173989"/>
                </a:lnTo>
                <a:lnTo>
                  <a:pt x="9015444" y="173989"/>
                </a:lnTo>
                <a:lnTo>
                  <a:pt x="9015444" y="170179"/>
                </a:lnTo>
                <a:lnTo>
                  <a:pt x="9142444" y="170179"/>
                </a:lnTo>
                <a:lnTo>
                  <a:pt x="9142444" y="168910"/>
                </a:lnTo>
                <a:close/>
              </a:path>
              <a:path w="9142730" h="193039">
                <a:moveTo>
                  <a:pt x="96838" y="173989"/>
                </a:moveTo>
                <a:lnTo>
                  <a:pt x="90488" y="173989"/>
                </a:lnTo>
                <a:lnTo>
                  <a:pt x="93663" y="177800"/>
                </a:lnTo>
                <a:lnTo>
                  <a:pt x="96838" y="173989"/>
                </a:lnTo>
                <a:close/>
              </a:path>
              <a:path w="9142730" h="193039">
                <a:moveTo>
                  <a:pt x="255581" y="173989"/>
                </a:moveTo>
                <a:lnTo>
                  <a:pt x="242894" y="173989"/>
                </a:lnTo>
                <a:lnTo>
                  <a:pt x="249231" y="177800"/>
                </a:lnTo>
                <a:lnTo>
                  <a:pt x="255581" y="173989"/>
                </a:lnTo>
                <a:close/>
              </a:path>
              <a:path w="9142730" h="193039">
                <a:moveTo>
                  <a:pt x="401631" y="173989"/>
                </a:moveTo>
                <a:lnTo>
                  <a:pt x="366719" y="173989"/>
                </a:lnTo>
                <a:lnTo>
                  <a:pt x="369894" y="177800"/>
                </a:lnTo>
                <a:lnTo>
                  <a:pt x="388931" y="177800"/>
                </a:lnTo>
                <a:lnTo>
                  <a:pt x="401631" y="173989"/>
                </a:lnTo>
                <a:close/>
              </a:path>
              <a:path w="9142730" h="193039">
                <a:moveTo>
                  <a:pt x="449269" y="173989"/>
                </a:moveTo>
                <a:lnTo>
                  <a:pt x="404806" y="173989"/>
                </a:lnTo>
                <a:lnTo>
                  <a:pt x="404806" y="177800"/>
                </a:lnTo>
                <a:lnTo>
                  <a:pt x="412002" y="176529"/>
                </a:lnTo>
                <a:lnTo>
                  <a:pt x="445027" y="176529"/>
                </a:lnTo>
                <a:lnTo>
                  <a:pt x="449269" y="173989"/>
                </a:lnTo>
                <a:close/>
              </a:path>
              <a:path w="9142730" h="193039">
                <a:moveTo>
                  <a:pt x="445027" y="176529"/>
                </a:moveTo>
                <a:lnTo>
                  <a:pt x="427588" y="176529"/>
                </a:lnTo>
                <a:lnTo>
                  <a:pt x="436569" y="177800"/>
                </a:lnTo>
                <a:lnTo>
                  <a:pt x="442906" y="177800"/>
                </a:lnTo>
                <a:lnTo>
                  <a:pt x="445027" y="176529"/>
                </a:lnTo>
                <a:close/>
              </a:path>
              <a:path w="9142730" h="193039">
                <a:moveTo>
                  <a:pt x="610536" y="170179"/>
                </a:moveTo>
                <a:lnTo>
                  <a:pt x="515944" y="170179"/>
                </a:lnTo>
                <a:lnTo>
                  <a:pt x="515931" y="173989"/>
                </a:lnTo>
                <a:lnTo>
                  <a:pt x="529734" y="175260"/>
                </a:lnTo>
                <a:lnTo>
                  <a:pt x="559689" y="175260"/>
                </a:lnTo>
                <a:lnTo>
                  <a:pt x="569906" y="177800"/>
                </a:lnTo>
                <a:lnTo>
                  <a:pt x="581069" y="173989"/>
                </a:lnTo>
                <a:lnTo>
                  <a:pt x="594910" y="171450"/>
                </a:lnTo>
                <a:lnTo>
                  <a:pt x="610536" y="170179"/>
                </a:lnTo>
                <a:close/>
              </a:path>
              <a:path w="9142730" h="193039">
                <a:moveTo>
                  <a:pt x="642944" y="170179"/>
                </a:moveTo>
                <a:lnTo>
                  <a:pt x="633406" y="170179"/>
                </a:lnTo>
                <a:lnTo>
                  <a:pt x="633406" y="173989"/>
                </a:lnTo>
                <a:lnTo>
                  <a:pt x="639756" y="177800"/>
                </a:lnTo>
                <a:lnTo>
                  <a:pt x="642944" y="170179"/>
                </a:lnTo>
                <a:close/>
              </a:path>
              <a:path w="9142730" h="193039">
                <a:moveTo>
                  <a:pt x="655644" y="170179"/>
                </a:moveTo>
                <a:lnTo>
                  <a:pt x="646106" y="170179"/>
                </a:lnTo>
                <a:lnTo>
                  <a:pt x="649281" y="173989"/>
                </a:lnTo>
                <a:lnTo>
                  <a:pt x="649281" y="177800"/>
                </a:lnTo>
                <a:lnTo>
                  <a:pt x="655644" y="177800"/>
                </a:lnTo>
                <a:lnTo>
                  <a:pt x="655644" y="170179"/>
                </a:lnTo>
                <a:close/>
              </a:path>
              <a:path w="9142730" h="193039">
                <a:moveTo>
                  <a:pt x="668331" y="170179"/>
                </a:moveTo>
                <a:lnTo>
                  <a:pt x="655644" y="170179"/>
                </a:lnTo>
                <a:lnTo>
                  <a:pt x="661981" y="173989"/>
                </a:lnTo>
                <a:lnTo>
                  <a:pt x="665156" y="173989"/>
                </a:lnTo>
                <a:lnTo>
                  <a:pt x="668331" y="177800"/>
                </a:lnTo>
                <a:lnTo>
                  <a:pt x="668331" y="170179"/>
                </a:lnTo>
                <a:close/>
              </a:path>
              <a:path w="9142730" h="193039">
                <a:moveTo>
                  <a:pt x="722306" y="173989"/>
                </a:moveTo>
                <a:lnTo>
                  <a:pt x="684219" y="173989"/>
                </a:lnTo>
                <a:lnTo>
                  <a:pt x="687381" y="177800"/>
                </a:lnTo>
                <a:lnTo>
                  <a:pt x="702220" y="177800"/>
                </a:lnTo>
                <a:lnTo>
                  <a:pt x="708417" y="176529"/>
                </a:lnTo>
                <a:lnTo>
                  <a:pt x="715212" y="176529"/>
                </a:lnTo>
                <a:lnTo>
                  <a:pt x="722306" y="173989"/>
                </a:lnTo>
                <a:close/>
              </a:path>
              <a:path w="9142730" h="193039">
                <a:moveTo>
                  <a:pt x="954081" y="173989"/>
                </a:moveTo>
                <a:lnTo>
                  <a:pt x="947731" y="173989"/>
                </a:lnTo>
                <a:lnTo>
                  <a:pt x="950906" y="177800"/>
                </a:lnTo>
                <a:lnTo>
                  <a:pt x="954081" y="177800"/>
                </a:lnTo>
                <a:lnTo>
                  <a:pt x="954081" y="173989"/>
                </a:lnTo>
                <a:close/>
              </a:path>
              <a:path w="9142730" h="193039">
                <a:moveTo>
                  <a:pt x="1036631" y="173989"/>
                </a:moveTo>
                <a:lnTo>
                  <a:pt x="1020756" y="173989"/>
                </a:lnTo>
                <a:lnTo>
                  <a:pt x="1014419" y="177800"/>
                </a:lnTo>
                <a:lnTo>
                  <a:pt x="1030281" y="177800"/>
                </a:lnTo>
                <a:lnTo>
                  <a:pt x="1036631" y="173989"/>
                </a:lnTo>
                <a:close/>
              </a:path>
              <a:path w="9142730" h="193039">
                <a:moveTo>
                  <a:pt x="1131881" y="173989"/>
                </a:moveTo>
                <a:lnTo>
                  <a:pt x="1128694" y="173989"/>
                </a:lnTo>
                <a:lnTo>
                  <a:pt x="1128706" y="177800"/>
                </a:lnTo>
                <a:lnTo>
                  <a:pt x="1131881" y="177800"/>
                </a:lnTo>
                <a:lnTo>
                  <a:pt x="1131881" y="173989"/>
                </a:lnTo>
                <a:close/>
              </a:path>
              <a:path w="9142730" h="193039">
                <a:moveTo>
                  <a:pt x="1211256" y="173989"/>
                </a:moveTo>
                <a:lnTo>
                  <a:pt x="1208081" y="173989"/>
                </a:lnTo>
                <a:lnTo>
                  <a:pt x="1211256" y="177800"/>
                </a:lnTo>
                <a:lnTo>
                  <a:pt x="1214431" y="177800"/>
                </a:lnTo>
                <a:lnTo>
                  <a:pt x="1211256" y="173989"/>
                </a:lnTo>
                <a:close/>
              </a:path>
              <a:path w="9142730" h="193039">
                <a:moveTo>
                  <a:pt x="1322419" y="170179"/>
                </a:moveTo>
                <a:lnTo>
                  <a:pt x="1262069" y="170179"/>
                </a:lnTo>
                <a:lnTo>
                  <a:pt x="1268335" y="172719"/>
                </a:lnTo>
                <a:lnTo>
                  <a:pt x="1273998" y="175260"/>
                </a:lnTo>
                <a:lnTo>
                  <a:pt x="1280846" y="176529"/>
                </a:lnTo>
                <a:lnTo>
                  <a:pt x="1290669" y="177800"/>
                </a:lnTo>
                <a:lnTo>
                  <a:pt x="1297019" y="177800"/>
                </a:lnTo>
                <a:lnTo>
                  <a:pt x="1301881" y="176529"/>
                </a:lnTo>
                <a:lnTo>
                  <a:pt x="1309719" y="175260"/>
                </a:lnTo>
                <a:lnTo>
                  <a:pt x="1317558" y="172719"/>
                </a:lnTo>
                <a:lnTo>
                  <a:pt x="1322419" y="170179"/>
                </a:lnTo>
                <a:close/>
              </a:path>
              <a:path w="9142730" h="193039">
                <a:moveTo>
                  <a:pt x="1411319" y="170179"/>
                </a:moveTo>
                <a:lnTo>
                  <a:pt x="1350994" y="170179"/>
                </a:lnTo>
                <a:lnTo>
                  <a:pt x="1360519" y="173989"/>
                </a:lnTo>
                <a:lnTo>
                  <a:pt x="1366869" y="177800"/>
                </a:lnTo>
                <a:lnTo>
                  <a:pt x="1370044" y="177800"/>
                </a:lnTo>
                <a:lnTo>
                  <a:pt x="1370044" y="173989"/>
                </a:lnTo>
                <a:lnTo>
                  <a:pt x="1402937" y="173989"/>
                </a:lnTo>
                <a:lnTo>
                  <a:pt x="1411319" y="170179"/>
                </a:lnTo>
                <a:close/>
              </a:path>
              <a:path w="9142730" h="193039">
                <a:moveTo>
                  <a:pt x="1392269" y="173989"/>
                </a:moveTo>
                <a:lnTo>
                  <a:pt x="1379569" y="173989"/>
                </a:lnTo>
                <a:lnTo>
                  <a:pt x="1382744" y="177800"/>
                </a:lnTo>
                <a:lnTo>
                  <a:pt x="1389094" y="177800"/>
                </a:lnTo>
                <a:lnTo>
                  <a:pt x="1392269" y="173989"/>
                </a:lnTo>
                <a:close/>
              </a:path>
              <a:path w="9142730" h="193039">
                <a:moveTo>
                  <a:pt x="1773269" y="173989"/>
                </a:moveTo>
                <a:lnTo>
                  <a:pt x="1763744" y="173989"/>
                </a:lnTo>
                <a:lnTo>
                  <a:pt x="1766919" y="177800"/>
                </a:lnTo>
                <a:lnTo>
                  <a:pt x="1773269" y="173989"/>
                </a:lnTo>
                <a:close/>
              </a:path>
              <a:path w="9142730" h="193039">
                <a:moveTo>
                  <a:pt x="1789144" y="173989"/>
                </a:moveTo>
                <a:lnTo>
                  <a:pt x="1779619" y="173989"/>
                </a:lnTo>
                <a:lnTo>
                  <a:pt x="1789017" y="177800"/>
                </a:lnTo>
                <a:lnTo>
                  <a:pt x="1789144" y="173989"/>
                </a:lnTo>
                <a:close/>
              </a:path>
              <a:path w="9142730" h="193039">
                <a:moveTo>
                  <a:pt x="1963769" y="170179"/>
                </a:moveTo>
                <a:lnTo>
                  <a:pt x="1798669" y="170179"/>
                </a:lnTo>
                <a:lnTo>
                  <a:pt x="1805019" y="177800"/>
                </a:lnTo>
                <a:lnTo>
                  <a:pt x="1944719" y="177800"/>
                </a:lnTo>
                <a:lnTo>
                  <a:pt x="1947894" y="173989"/>
                </a:lnTo>
                <a:lnTo>
                  <a:pt x="1963769" y="173989"/>
                </a:lnTo>
                <a:lnTo>
                  <a:pt x="1963769" y="170179"/>
                </a:lnTo>
                <a:close/>
              </a:path>
              <a:path w="9142730" h="193039">
                <a:moveTo>
                  <a:pt x="1963769" y="173989"/>
                </a:moveTo>
                <a:lnTo>
                  <a:pt x="1957419" y="173989"/>
                </a:lnTo>
                <a:lnTo>
                  <a:pt x="1960594" y="177800"/>
                </a:lnTo>
                <a:lnTo>
                  <a:pt x="1963769" y="173989"/>
                </a:lnTo>
                <a:close/>
              </a:path>
              <a:path w="9142730" h="193039">
                <a:moveTo>
                  <a:pt x="2106644" y="173989"/>
                </a:moveTo>
                <a:lnTo>
                  <a:pt x="2100294" y="173989"/>
                </a:lnTo>
                <a:lnTo>
                  <a:pt x="2103469" y="177800"/>
                </a:lnTo>
                <a:lnTo>
                  <a:pt x="2106644" y="177800"/>
                </a:lnTo>
                <a:lnTo>
                  <a:pt x="2106644" y="173989"/>
                </a:lnTo>
                <a:close/>
              </a:path>
              <a:path w="9142730" h="193039">
                <a:moveTo>
                  <a:pt x="2281269" y="170179"/>
                </a:moveTo>
                <a:lnTo>
                  <a:pt x="2170144" y="170179"/>
                </a:lnTo>
                <a:lnTo>
                  <a:pt x="2179669" y="177800"/>
                </a:lnTo>
                <a:lnTo>
                  <a:pt x="2182844" y="177800"/>
                </a:lnTo>
                <a:lnTo>
                  <a:pt x="2182844" y="173989"/>
                </a:lnTo>
                <a:lnTo>
                  <a:pt x="2281269" y="173989"/>
                </a:lnTo>
                <a:lnTo>
                  <a:pt x="2281269" y="170179"/>
                </a:lnTo>
                <a:close/>
              </a:path>
              <a:path w="9142730" h="193039">
                <a:moveTo>
                  <a:pt x="2278094" y="173989"/>
                </a:moveTo>
                <a:lnTo>
                  <a:pt x="2271744" y="173989"/>
                </a:lnTo>
                <a:lnTo>
                  <a:pt x="2274919" y="177800"/>
                </a:lnTo>
                <a:lnTo>
                  <a:pt x="2278094" y="177800"/>
                </a:lnTo>
                <a:lnTo>
                  <a:pt x="2278094" y="173989"/>
                </a:lnTo>
                <a:close/>
              </a:path>
              <a:path w="9142730" h="193039">
                <a:moveTo>
                  <a:pt x="2433669" y="173989"/>
                </a:moveTo>
                <a:lnTo>
                  <a:pt x="2414619" y="173989"/>
                </a:lnTo>
                <a:lnTo>
                  <a:pt x="2417794" y="177800"/>
                </a:lnTo>
                <a:lnTo>
                  <a:pt x="2433669" y="173989"/>
                </a:lnTo>
                <a:close/>
              </a:path>
              <a:path w="9142730" h="193039">
                <a:moveTo>
                  <a:pt x="2468594" y="173989"/>
                </a:moveTo>
                <a:lnTo>
                  <a:pt x="2433669" y="173989"/>
                </a:lnTo>
                <a:lnTo>
                  <a:pt x="2440019" y="177800"/>
                </a:lnTo>
                <a:lnTo>
                  <a:pt x="2462244" y="177800"/>
                </a:lnTo>
                <a:lnTo>
                  <a:pt x="2468594" y="173989"/>
                </a:lnTo>
                <a:close/>
              </a:path>
              <a:path w="9142730" h="193039">
                <a:moveTo>
                  <a:pt x="2814669" y="170179"/>
                </a:moveTo>
                <a:lnTo>
                  <a:pt x="2608294" y="170179"/>
                </a:lnTo>
                <a:lnTo>
                  <a:pt x="2614644" y="177800"/>
                </a:lnTo>
                <a:lnTo>
                  <a:pt x="2625112" y="177800"/>
                </a:lnTo>
                <a:lnTo>
                  <a:pt x="2647238" y="176529"/>
                </a:lnTo>
                <a:lnTo>
                  <a:pt x="2681319" y="176529"/>
                </a:lnTo>
                <a:lnTo>
                  <a:pt x="2681319" y="173989"/>
                </a:lnTo>
                <a:lnTo>
                  <a:pt x="2814669" y="173989"/>
                </a:lnTo>
                <a:lnTo>
                  <a:pt x="2814669" y="170179"/>
                </a:lnTo>
                <a:close/>
              </a:path>
              <a:path w="9142730" h="193039">
                <a:moveTo>
                  <a:pt x="3008344" y="170179"/>
                </a:moveTo>
                <a:lnTo>
                  <a:pt x="2836002" y="170179"/>
                </a:lnTo>
                <a:lnTo>
                  <a:pt x="2847213" y="171450"/>
                </a:lnTo>
                <a:lnTo>
                  <a:pt x="2857234" y="173989"/>
                </a:lnTo>
                <a:lnTo>
                  <a:pt x="2865469" y="177800"/>
                </a:lnTo>
                <a:lnTo>
                  <a:pt x="2868644" y="177800"/>
                </a:lnTo>
                <a:lnTo>
                  <a:pt x="2871819" y="173989"/>
                </a:lnTo>
                <a:lnTo>
                  <a:pt x="2976594" y="173989"/>
                </a:lnTo>
                <a:lnTo>
                  <a:pt x="2992172" y="172719"/>
                </a:lnTo>
                <a:lnTo>
                  <a:pt x="3008344" y="170179"/>
                </a:lnTo>
                <a:close/>
              </a:path>
              <a:path w="9142730" h="193039">
                <a:moveTo>
                  <a:pt x="3160744" y="173989"/>
                </a:moveTo>
                <a:lnTo>
                  <a:pt x="3151219" y="173989"/>
                </a:lnTo>
                <a:lnTo>
                  <a:pt x="3154394" y="177800"/>
                </a:lnTo>
                <a:lnTo>
                  <a:pt x="3160744" y="173989"/>
                </a:lnTo>
                <a:close/>
              </a:path>
              <a:path w="9142730" h="193039">
                <a:moveTo>
                  <a:pt x="3424269" y="170179"/>
                </a:moveTo>
                <a:lnTo>
                  <a:pt x="3376644" y="170179"/>
                </a:lnTo>
                <a:lnTo>
                  <a:pt x="3376644" y="173989"/>
                </a:lnTo>
                <a:lnTo>
                  <a:pt x="3379819" y="173989"/>
                </a:lnTo>
                <a:lnTo>
                  <a:pt x="3382994" y="177800"/>
                </a:lnTo>
                <a:lnTo>
                  <a:pt x="3394355" y="175260"/>
                </a:lnTo>
                <a:lnTo>
                  <a:pt x="3414695" y="172719"/>
                </a:lnTo>
                <a:lnTo>
                  <a:pt x="3424269" y="170179"/>
                </a:lnTo>
                <a:close/>
              </a:path>
              <a:path w="9142730" h="193039">
                <a:moveTo>
                  <a:pt x="3738594" y="170179"/>
                </a:moveTo>
                <a:lnTo>
                  <a:pt x="3703669" y="170179"/>
                </a:lnTo>
                <a:lnTo>
                  <a:pt x="3703669" y="173989"/>
                </a:lnTo>
                <a:lnTo>
                  <a:pt x="3710019" y="173989"/>
                </a:lnTo>
                <a:lnTo>
                  <a:pt x="3713194" y="177800"/>
                </a:lnTo>
                <a:lnTo>
                  <a:pt x="3719396" y="176529"/>
                </a:lnTo>
                <a:lnTo>
                  <a:pt x="3727085" y="175260"/>
                </a:lnTo>
                <a:lnTo>
                  <a:pt x="3734179" y="172719"/>
                </a:lnTo>
                <a:lnTo>
                  <a:pt x="3738594" y="170179"/>
                </a:lnTo>
                <a:close/>
              </a:path>
              <a:path w="9142730" h="193039">
                <a:moveTo>
                  <a:pt x="3904753" y="176529"/>
                </a:moveTo>
                <a:lnTo>
                  <a:pt x="3835531" y="176529"/>
                </a:lnTo>
                <a:lnTo>
                  <a:pt x="3843369" y="177800"/>
                </a:lnTo>
                <a:lnTo>
                  <a:pt x="3903694" y="177800"/>
                </a:lnTo>
                <a:lnTo>
                  <a:pt x="3904753" y="176529"/>
                </a:lnTo>
                <a:close/>
              </a:path>
              <a:path w="9142730" h="193039">
                <a:moveTo>
                  <a:pt x="4446619" y="173989"/>
                </a:moveTo>
                <a:lnTo>
                  <a:pt x="4430744" y="173989"/>
                </a:lnTo>
                <a:lnTo>
                  <a:pt x="4433919" y="177800"/>
                </a:lnTo>
                <a:lnTo>
                  <a:pt x="4440269" y="177800"/>
                </a:lnTo>
                <a:lnTo>
                  <a:pt x="4446619" y="173989"/>
                </a:lnTo>
                <a:close/>
              </a:path>
              <a:path w="9142730" h="193039">
                <a:moveTo>
                  <a:pt x="6659594" y="163829"/>
                </a:moveTo>
                <a:lnTo>
                  <a:pt x="14288" y="163829"/>
                </a:lnTo>
                <a:lnTo>
                  <a:pt x="17463" y="167639"/>
                </a:lnTo>
                <a:lnTo>
                  <a:pt x="4611719" y="167639"/>
                </a:lnTo>
                <a:lnTo>
                  <a:pt x="4617722" y="173989"/>
                </a:lnTo>
                <a:lnTo>
                  <a:pt x="4626404" y="177800"/>
                </a:lnTo>
                <a:lnTo>
                  <a:pt x="4652994" y="177800"/>
                </a:lnTo>
                <a:lnTo>
                  <a:pt x="4654518" y="175260"/>
                </a:lnTo>
                <a:lnTo>
                  <a:pt x="4654518" y="173989"/>
                </a:lnTo>
                <a:lnTo>
                  <a:pt x="4654899" y="172719"/>
                </a:lnTo>
                <a:lnTo>
                  <a:pt x="4711013" y="172719"/>
                </a:lnTo>
                <a:lnTo>
                  <a:pt x="4720215" y="171450"/>
                </a:lnTo>
                <a:lnTo>
                  <a:pt x="4741894" y="170179"/>
                </a:lnTo>
                <a:lnTo>
                  <a:pt x="5002244" y="170179"/>
                </a:lnTo>
                <a:lnTo>
                  <a:pt x="5002244" y="167639"/>
                </a:lnTo>
                <a:lnTo>
                  <a:pt x="5010132" y="165100"/>
                </a:lnTo>
                <a:lnTo>
                  <a:pt x="6658959" y="165100"/>
                </a:lnTo>
                <a:lnTo>
                  <a:pt x="6659594" y="163829"/>
                </a:lnTo>
                <a:close/>
              </a:path>
              <a:path w="9142730" h="193039">
                <a:moveTo>
                  <a:pt x="4779994" y="173989"/>
                </a:moveTo>
                <a:lnTo>
                  <a:pt x="4770469" y="173989"/>
                </a:lnTo>
                <a:lnTo>
                  <a:pt x="4773644" y="177800"/>
                </a:lnTo>
                <a:lnTo>
                  <a:pt x="4779994" y="173989"/>
                </a:lnTo>
                <a:close/>
              </a:path>
              <a:path w="9142730" h="193039">
                <a:moveTo>
                  <a:pt x="4903819" y="173989"/>
                </a:moveTo>
                <a:lnTo>
                  <a:pt x="4891119" y="173989"/>
                </a:lnTo>
                <a:lnTo>
                  <a:pt x="4897469" y="177800"/>
                </a:lnTo>
                <a:lnTo>
                  <a:pt x="4900644" y="177800"/>
                </a:lnTo>
                <a:lnTo>
                  <a:pt x="4903819" y="173989"/>
                </a:lnTo>
                <a:close/>
              </a:path>
              <a:path w="9142730" h="193039">
                <a:moveTo>
                  <a:pt x="4970494" y="170179"/>
                </a:moveTo>
                <a:lnTo>
                  <a:pt x="4878419" y="170179"/>
                </a:lnTo>
                <a:lnTo>
                  <a:pt x="4878419" y="173989"/>
                </a:lnTo>
                <a:lnTo>
                  <a:pt x="4910169" y="173989"/>
                </a:lnTo>
                <a:lnTo>
                  <a:pt x="4919694" y="177800"/>
                </a:lnTo>
                <a:lnTo>
                  <a:pt x="4967319" y="177800"/>
                </a:lnTo>
                <a:lnTo>
                  <a:pt x="4970494" y="173989"/>
                </a:lnTo>
                <a:lnTo>
                  <a:pt x="4970494" y="170179"/>
                </a:lnTo>
                <a:close/>
              </a:path>
              <a:path w="9142730" h="193039">
                <a:moveTo>
                  <a:pt x="5295932" y="176529"/>
                </a:moveTo>
                <a:lnTo>
                  <a:pt x="5272665" y="176529"/>
                </a:lnTo>
                <a:lnTo>
                  <a:pt x="5281644" y="177800"/>
                </a:lnTo>
                <a:lnTo>
                  <a:pt x="5295932" y="176529"/>
                </a:lnTo>
                <a:close/>
              </a:path>
              <a:path w="9142730" h="193039">
                <a:moveTo>
                  <a:pt x="5418169" y="173989"/>
                </a:moveTo>
                <a:lnTo>
                  <a:pt x="5386419" y="173989"/>
                </a:lnTo>
                <a:lnTo>
                  <a:pt x="5389594" y="177800"/>
                </a:lnTo>
                <a:lnTo>
                  <a:pt x="5396738" y="177800"/>
                </a:lnTo>
                <a:lnTo>
                  <a:pt x="5403882" y="176529"/>
                </a:lnTo>
                <a:lnTo>
                  <a:pt x="5411026" y="176529"/>
                </a:lnTo>
                <a:lnTo>
                  <a:pt x="5418169" y="173989"/>
                </a:lnTo>
                <a:close/>
              </a:path>
              <a:path w="9142730" h="193039">
                <a:moveTo>
                  <a:pt x="5440394" y="170179"/>
                </a:moveTo>
                <a:lnTo>
                  <a:pt x="5380069" y="170179"/>
                </a:lnTo>
                <a:lnTo>
                  <a:pt x="5380069" y="173989"/>
                </a:lnTo>
                <a:lnTo>
                  <a:pt x="5421344" y="173989"/>
                </a:lnTo>
                <a:lnTo>
                  <a:pt x="5424519" y="177800"/>
                </a:lnTo>
                <a:lnTo>
                  <a:pt x="5427694" y="173989"/>
                </a:lnTo>
                <a:lnTo>
                  <a:pt x="5440394" y="170179"/>
                </a:lnTo>
                <a:close/>
              </a:path>
              <a:path w="9142730" h="193039">
                <a:moveTo>
                  <a:pt x="5465794" y="170179"/>
                </a:moveTo>
                <a:lnTo>
                  <a:pt x="5456269" y="170179"/>
                </a:lnTo>
                <a:lnTo>
                  <a:pt x="5459444" y="177800"/>
                </a:lnTo>
                <a:lnTo>
                  <a:pt x="5465794" y="170179"/>
                </a:lnTo>
                <a:close/>
              </a:path>
              <a:path w="9142730" h="193039">
                <a:moveTo>
                  <a:pt x="5748369" y="170179"/>
                </a:moveTo>
                <a:lnTo>
                  <a:pt x="5742019" y="170179"/>
                </a:lnTo>
                <a:lnTo>
                  <a:pt x="5742019" y="173989"/>
                </a:lnTo>
                <a:lnTo>
                  <a:pt x="5748369" y="177800"/>
                </a:lnTo>
                <a:lnTo>
                  <a:pt x="5745194" y="173989"/>
                </a:lnTo>
                <a:lnTo>
                  <a:pt x="5748369" y="170179"/>
                </a:lnTo>
                <a:close/>
              </a:path>
              <a:path w="9142730" h="193039">
                <a:moveTo>
                  <a:pt x="5872194" y="170179"/>
                </a:moveTo>
                <a:lnTo>
                  <a:pt x="5748369" y="170179"/>
                </a:lnTo>
                <a:lnTo>
                  <a:pt x="5757894" y="173989"/>
                </a:lnTo>
                <a:lnTo>
                  <a:pt x="5754719" y="177800"/>
                </a:lnTo>
                <a:lnTo>
                  <a:pt x="5821692" y="177800"/>
                </a:lnTo>
                <a:lnTo>
                  <a:pt x="5827744" y="176529"/>
                </a:lnTo>
                <a:lnTo>
                  <a:pt x="5833797" y="176529"/>
                </a:lnTo>
                <a:lnTo>
                  <a:pt x="5840444" y="173989"/>
                </a:lnTo>
                <a:lnTo>
                  <a:pt x="5855129" y="173989"/>
                </a:lnTo>
                <a:lnTo>
                  <a:pt x="5863215" y="172719"/>
                </a:lnTo>
                <a:lnTo>
                  <a:pt x="5872194" y="170179"/>
                </a:lnTo>
                <a:close/>
              </a:path>
              <a:path w="9142730" h="193039">
                <a:moveTo>
                  <a:pt x="6034119" y="170179"/>
                </a:moveTo>
                <a:lnTo>
                  <a:pt x="6002369" y="170179"/>
                </a:lnTo>
                <a:lnTo>
                  <a:pt x="6008719" y="177800"/>
                </a:lnTo>
                <a:lnTo>
                  <a:pt x="6014921" y="177800"/>
                </a:lnTo>
                <a:lnTo>
                  <a:pt x="6022610" y="176529"/>
                </a:lnTo>
                <a:lnTo>
                  <a:pt x="6029704" y="173989"/>
                </a:lnTo>
                <a:lnTo>
                  <a:pt x="6034119" y="170179"/>
                </a:lnTo>
                <a:close/>
              </a:path>
              <a:path w="9142730" h="193039">
                <a:moveTo>
                  <a:pt x="6069044" y="170179"/>
                </a:moveTo>
                <a:lnTo>
                  <a:pt x="6034119" y="170179"/>
                </a:lnTo>
                <a:lnTo>
                  <a:pt x="6037294" y="173989"/>
                </a:lnTo>
                <a:lnTo>
                  <a:pt x="6040469" y="173989"/>
                </a:lnTo>
                <a:lnTo>
                  <a:pt x="6043644" y="177800"/>
                </a:lnTo>
                <a:lnTo>
                  <a:pt x="6050739" y="176529"/>
                </a:lnTo>
                <a:lnTo>
                  <a:pt x="6057535" y="173989"/>
                </a:lnTo>
                <a:lnTo>
                  <a:pt x="6063736" y="171450"/>
                </a:lnTo>
                <a:lnTo>
                  <a:pt x="6069044" y="170179"/>
                </a:lnTo>
                <a:close/>
              </a:path>
              <a:path w="9142730" h="193039">
                <a:moveTo>
                  <a:pt x="6297644" y="173989"/>
                </a:moveTo>
                <a:lnTo>
                  <a:pt x="6291294" y="173989"/>
                </a:lnTo>
                <a:lnTo>
                  <a:pt x="6294469" y="177800"/>
                </a:lnTo>
                <a:lnTo>
                  <a:pt x="6297644" y="173989"/>
                </a:lnTo>
                <a:close/>
              </a:path>
              <a:path w="9142730" h="193039">
                <a:moveTo>
                  <a:pt x="6888194" y="170179"/>
                </a:moveTo>
                <a:lnTo>
                  <a:pt x="6756730" y="170179"/>
                </a:lnTo>
                <a:lnTo>
                  <a:pt x="6761194" y="177800"/>
                </a:lnTo>
                <a:lnTo>
                  <a:pt x="6872319" y="177800"/>
                </a:lnTo>
                <a:lnTo>
                  <a:pt x="6872319" y="173989"/>
                </a:lnTo>
                <a:lnTo>
                  <a:pt x="6888194" y="173989"/>
                </a:lnTo>
                <a:lnTo>
                  <a:pt x="6888194" y="170179"/>
                </a:lnTo>
                <a:close/>
              </a:path>
              <a:path w="9142730" h="193039">
                <a:moveTo>
                  <a:pt x="6881844" y="173989"/>
                </a:moveTo>
                <a:lnTo>
                  <a:pt x="6875494" y="173989"/>
                </a:lnTo>
                <a:lnTo>
                  <a:pt x="6878669" y="177800"/>
                </a:lnTo>
                <a:lnTo>
                  <a:pt x="6881844" y="173989"/>
                </a:lnTo>
                <a:close/>
              </a:path>
              <a:path w="9142730" h="193039">
                <a:moveTo>
                  <a:pt x="6970744" y="170179"/>
                </a:moveTo>
                <a:lnTo>
                  <a:pt x="6964394" y="170179"/>
                </a:lnTo>
                <a:lnTo>
                  <a:pt x="6964394" y="177800"/>
                </a:lnTo>
                <a:lnTo>
                  <a:pt x="6970744" y="177800"/>
                </a:lnTo>
                <a:lnTo>
                  <a:pt x="6970744" y="170179"/>
                </a:lnTo>
                <a:close/>
              </a:path>
              <a:path w="9142730" h="193039">
                <a:moveTo>
                  <a:pt x="6996144" y="173989"/>
                </a:moveTo>
                <a:lnTo>
                  <a:pt x="6983444" y="173989"/>
                </a:lnTo>
                <a:lnTo>
                  <a:pt x="6989794" y="177800"/>
                </a:lnTo>
                <a:lnTo>
                  <a:pt x="6996144" y="177800"/>
                </a:lnTo>
                <a:lnTo>
                  <a:pt x="6996144" y="173989"/>
                </a:lnTo>
                <a:close/>
              </a:path>
              <a:path w="9142730" h="193039">
                <a:moveTo>
                  <a:pt x="7012019" y="170179"/>
                </a:moveTo>
                <a:lnTo>
                  <a:pt x="6970744" y="170179"/>
                </a:lnTo>
                <a:lnTo>
                  <a:pt x="6977094" y="173989"/>
                </a:lnTo>
                <a:lnTo>
                  <a:pt x="7005669" y="173989"/>
                </a:lnTo>
                <a:lnTo>
                  <a:pt x="7005669" y="177800"/>
                </a:lnTo>
                <a:lnTo>
                  <a:pt x="7008844" y="177800"/>
                </a:lnTo>
                <a:lnTo>
                  <a:pt x="7012019" y="173989"/>
                </a:lnTo>
                <a:lnTo>
                  <a:pt x="7012019" y="170179"/>
                </a:lnTo>
                <a:close/>
              </a:path>
              <a:path w="9142730" h="193039">
                <a:moveTo>
                  <a:pt x="7027894" y="170179"/>
                </a:moveTo>
                <a:lnTo>
                  <a:pt x="7015194" y="170179"/>
                </a:lnTo>
                <a:lnTo>
                  <a:pt x="7021544" y="177800"/>
                </a:lnTo>
                <a:lnTo>
                  <a:pt x="7027894" y="170179"/>
                </a:lnTo>
                <a:close/>
              </a:path>
              <a:path w="9142730" h="193039">
                <a:moveTo>
                  <a:pt x="7269194" y="173989"/>
                </a:moveTo>
                <a:lnTo>
                  <a:pt x="7218394" y="173989"/>
                </a:lnTo>
                <a:lnTo>
                  <a:pt x="7224744" y="177800"/>
                </a:lnTo>
                <a:lnTo>
                  <a:pt x="7266019" y="177800"/>
                </a:lnTo>
                <a:lnTo>
                  <a:pt x="7269194" y="173989"/>
                </a:lnTo>
                <a:close/>
              </a:path>
              <a:path w="9142730" h="193039">
                <a:moveTo>
                  <a:pt x="7440644" y="173989"/>
                </a:moveTo>
                <a:lnTo>
                  <a:pt x="7434294" y="173989"/>
                </a:lnTo>
                <a:lnTo>
                  <a:pt x="7437469" y="177800"/>
                </a:lnTo>
                <a:lnTo>
                  <a:pt x="7440644" y="173989"/>
                </a:lnTo>
                <a:close/>
              </a:path>
              <a:path w="9142730" h="193039">
                <a:moveTo>
                  <a:pt x="7561294" y="173989"/>
                </a:moveTo>
                <a:lnTo>
                  <a:pt x="7453344" y="173989"/>
                </a:lnTo>
                <a:lnTo>
                  <a:pt x="7459694" y="177800"/>
                </a:lnTo>
                <a:lnTo>
                  <a:pt x="7548594" y="177800"/>
                </a:lnTo>
                <a:lnTo>
                  <a:pt x="7561294" y="173989"/>
                </a:lnTo>
                <a:close/>
              </a:path>
              <a:path w="9142730" h="193039">
                <a:moveTo>
                  <a:pt x="7593044" y="173989"/>
                </a:moveTo>
                <a:lnTo>
                  <a:pt x="7586694" y="173989"/>
                </a:lnTo>
                <a:lnTo>
                  <a:pt x="7589869" y="177800"/>
                </a:lnTo>
                <a:lnTo>
                  <a:pt x="7593044" y="173989"/>
                </a:lnTo>
                <a:close/>
              </a:path>
              <a:path w="9142730" h="193039">
                <a:moveTo>
                  <a:pt x="7672419" y="170179"/>
                </a:moveTo>
                <a:lnTo>
                  <a:pt x="7666069" y="170179"/>
                </a:lnTo>
                <a:lnTo>
                  <a:pt x="7666069" y="173989"/>
                </a:lnTo>
                <a:lnTo>
                  <a:pt x="7672419" y="177800"/>
                </a:lnTo>
                <a:lnTo>
                  <a:pt x="7672419" y="170179"/>
                </a:lnTo>
                <a:close/>
              </a:path>
              <a:path w="9142730" h="193039">
                <a:moveTo>
                  <a:pt x="7710519" y="170179"/>
                </a:moveTo>
                <a:lnTo>
                  <a:pt x="7678769" y="170179"/>
                </a:lnTo>
                <a:lnTo>
                  <a:pt x="7678769" y="173989"/>
                </a:lnTo>
                <a:lnTo>
                  <a:pt x="7691469" y="177800"/>
                </a:lnTo>
                <a:lnTo>
                  <a:pt x="7697819" y="177800"/>
                </a:lnTo>
                <a:lnTo>
                  <a:pt x="7710519" y="170179"/>
                </a:lnTo>
                <a:close/>
              </a:path>
              <a:path w="9142730" h="193039">
                <a:moveTo>
                  <a:pt x="7802594" y="173989"/>
                </a:moveTo>
                <a:lnTo>
                  <a:pt x="7780369" y="173989"/>
                </a:lnTo>
                <a:lnTo>
                  <a:pt x="7786719" y="177800"/>
                </a:lnTo>
                <a:lnTo>
                  <a:pt x="7802594" y="173989"/>
                </a:lnTo>
                <a:close/>
              </a:path>
              <a:path w="9142730" h="193039">
                <a:moveTo>
                  <a:pt x="7977219" y="170179"/>
                </a:moveTo>
                <a:lnTo>
                  <a:pt x="7774019" y="170179"/>
                </a:lnTo>
                <a:lnTo>
                  <a:pt x="7774019" y="173989"/>
                </a:lnTo>
                <a:lnTo>
                  <a:pt x="7805769" y="173989"/>
                </a:lnTo>
                <a:lnTo>
                  <a:pt x="7805769" y="177800"/>
                </a:lnTo>
                <a:lnTo>
                  <a:pt x="7808944" y="177800"/>
                </a:lnTo>
                <a:lnTo>
                  <a:pt x="7815294" y="173989"/>
                </a:lnTo>
                <a:lnTo>
                  <a:pt x="7828590" y="172719"/>
                </a:lnTo>
                <a:lnTo>
                  <a:pt x="7977219" y="172719"/>
                </a:lnTo>
                <a:lnTo>
                  <a:pt x="7977219" y="170179"/>
                </a:lnTo>
                <a:close/>
              </a:path>
              <a:path w="9142730" h="193039">
                <a:moveTo>
                  <a:pt x="7965578" y="176529"/>
                </a:moveTo>
                <a:lnTo>
                  <a:pt x="7958169" y="176529"/>
                </a:lnTo>
                <a:lnTo>
                  <a:pt x="7958169" y="177800"/>
                </a:lnTo>
                <a:lnTo>
                  <a:pt x="7964519" y="177800"/>
                </a:lnTo>
                <a:lnTo>
                  <a:pt x="7965578" y="176529"/>
                </a:lnTo>
                <a:close/>
              </a:path>
              <a:path w="9142730" h="193039">
                <a:moveTo>
                  <a:pt x="7977219" y="173989"/>
                </a:moveTo>
                <a:lnTo>
                  <a:pt x="7970869" y="173989"/>
                </a:lnTo>
                <a:lnTo>
                  <a:pt x="7974044" y="176529"/>
                </a:lnTo>
                <a:lnTo>
                  <a:pt x="7974044" y="177800"/>
                </a:lnTo>
                <a:lnTo>
                  <a:pt x="7977219" y="173989"/>
                </a:lnTo>
                <a:close/>
              </a:path>
              <a:path w="9142730" h="193039">
                <a:moveTo>
                  <a:pt x="8742394" y="167639"/>
                </a:moveTo>
                <a:lnTo>
                  <a:pt x="8196294" y="167639"/>
                </a:lnTo>
                <a:lnTo>
                  <a:pt x="8199469" y="173989"/>
                </a:lnTo>
                <a:lnTo>
                  <a:pt x="8202644" y="177800"/>
                </a:lnTo>
                <a:lnTo>
                  <a:pt x="8215493" y="173989"/>
                </a:lnTo>
                <a:lnTo>
                  <a:pt x="8226854" y="172719"/>
                </a:lnTo>
                <a:lnTo>
                  <a:pt x="8645028" y="172719"/>
                </a:lnTo>
                <a:lnTo>
                  <a:pt x="8647144" y="170179"/>
                </a:lnTo>
                <a:lnTo>
                  <a:pt x="8739219" y="170179"/>
                </a:lnTo>
                <a:lnTo>
                  <a:pt x="8742394" y="167639"/>
                </a:lnTo>
                <a:close/>
              </a:path>
              <a:path w="9142730" h="193039">
                <a:moveTo>
                  <a:pt x="9012269" y="173989"/>
                </a:moveTo>
                <a:lnTo>
                  <a:pt x="9005919" y="173989"/>
                </a:lnTo>
                <a:lnTo>
                  <a:pt x="9009094" y="177800"/>
                </a:lnTo>
                <a:lnTo>
                  <a:pt x="9012269" y="177800"/>
                </a:lnTo>
                <a:lnTo>
                  <a:pt x="9012269" y="173989"/>
                </a:lnTo>
                <a:close/>
              </a:path>
              <a:path w="9142730" h="193039">
                <a:moveTo>
                  <a:pt x="4484719" y="173989"/>
                </a:moveTo>
                <a:lnTo>
                  <a:pt x="4452969" y="173989"/>
                </a:lnTo>
                <a:lnTo>
                  <a:pt x="4459270" y="175260"/>
                </a:lnTo>
                <a:lnTo>
                  <a:pt x="4467654" y="176529"/>
                </a:lnTo>
                <a:lnTo>
                  <a:pt x="4476633" y="176529"/>
                </a:lnTo>
                <a:lnTo>
                  <a:pt x="4484719" y="173989"/>
                </a:lnTo>
                <a:close/>
              </a:path>
              <a:path w="9142730" h="193039">
                <a:moveTo>
                  <a:pt x="7116794" y="173989"/>
                </a:moveTo>
                <a:lnTo>
                  <a:pt x="7113619" y="173989"/>
                </a:lnTo>
                <a:lnTo>
                  <a:pt x="7116794" y="176529"/>
                </a:lnTo>
                <a:lnTo>
                  <a:pt x="7116794" y="173989"/>
                </a:lnTo>
                <a:close/>
              </a:path>
              <a:path w="9142730" h="193039">
                <a:moveTo>
                  <a:pt x="3360769" y="170179"/>
                </a:moveTo>
                <a:lnTo>
                  <a:pt x="3036919" y="170179"/>
                </a:lnTo>
                <a:lnTo>
                  <a:pt x="3036919" y="173989"/>
                </a:lnTo>
                <a:lnTo>
                  <a:pt x="3056168" y="175260"/>
                </a:lnTo>
                <a:lnTo>
                  <a:pt x="3074226" y="173989"/>
                </a:lnTo>
                <a:lnTo>
                  <a:pt x="3337354" y="173989"/>
                </a:lnTo>
                <a:lnTo>
                  <a:pt x="3348913" y="172719"/>
                </a:lnTo>
                <a:lnTo>
                  <a:pt x="3360769" y="170179"/>
                </a:lnTo>
                <a:close/>
              </a:path>
              <a:path w="9142730" h="193039">
                <a:moveTo>
                  <a:pt x="6288119" y="173989"/>
                </a:moveTo>
                <a:lnTo>
                  <a:pt x="6262815" y="173989"/>
                </a:lnTo>
                <a:lnTo>
                  <a:pt x="6272566" y="175260"/>
                </a:lnTo>
                <a:lnTo>
                  <a:pt x="6282531" y="175260"/>
                </a:lnTo>
                <a:lnTo>
                  <a:pt x="6288119" y="173989"/>
                </a:lnTo>
                <a:close/>
              </a:path>
              <a:path w="9142730" h="193039">
                <a:moveTo>
                  <a:pt x="268281" y="170179"/>
                </a:moveTo>
                <a:lnTo>
                  <a:pt x="233356" y="170179"/>
                </a:lnTo>
                <a:lnTo>
                  <a:pt x="233356" y="173989"/>
                </a:lnTo>
                <a:lnTo>
                  <a:pt x="261931" y="173989"/>
                </a:lnTo>
                <a:lnTo>
                  <a:pt x="268281" y="170179"/>
                </a:lnTo>
                <a:close/>
              </a:path>
              <a:path w="9142730" h="193039">
                <a:moveTo>
                  <a:pt x="458781" y="170179"/>
                </a:moveTo>
                <a:lnTo>
                  <a:pt x="360356" y="170179"/>
                </a:lnTo>
                <a:lnTo>
                  <a:pt x="360356" y="173989"/>
                </a:lnTo>
                <a:lnTo>
                  <a:pt x="455606" y="173989"/>
                </a:lnTo>
                <a:lnTo>
                  <a:pt x="458781" y="170179"/>
                </a:lnTo>
                <a:close/>
              </a:path>
              <a:path w="9142730" h="193039">
                <a:moveTo>
                  <a:pt x="515944" y="170179"/>
                </a:moveTo>
                <a:lnTo>
                  <a:pt x="487356" y="170179"/>
                </a:lnTo>
                <a:lnTo>
                  <a:pt x="487356" y="173989"/>
                </a:lnTo>
                <a:lnTo>
                  <a:pt x="501650" y="173989"/>
                </a:lnTo>
                <a:lnTo>
                  <a:pt x="508798" y="172719"/>
                </a:lnTo>
                <a:lnTo>
                  <a:pt x="515944" y="170179"/>
                </a:lnTo>
                <a:close/>
              </a:path>
              <a:path w="9142730" h="193039">
                <a:moveTo>
                  <a:pt x="633406" y="170179"/>
                </a:moveTo>
                <a:lnTo>
                  <a:pt x="627056" y="170179"/>
                </a:lnTo>
                <a:lnTo>
                  <a:pt x="627069" y="173989"/>
                </a:lnTo>
                <a:lnTo>
                  <a:pt x="630231" y="173989"/>
                </a:lnTo>
                <a:lnTo>
                  <a:pt x="633406" y="170179"/>
                </a:lnTo>
                <a:close/>
              </a:path>
              <a:path w="9142730" h="193039">
                <a:moveTo>
                  <a:pt x="731831" y="170179"/>
                </a:moveTo>
                <a:lnTo>
                  <a:pt x="677856" y="170179"/>
                </a:lnTo>
                <a:lnTo>
                  <a:pt x="681031" y="173989"/>
                </a:lnTo>
                <a:lnTo>
                  <a:pt x="728656" y="173989"/>
                </a:lnTo>
                <a:lnTo>
                  <a:pt x="731831" y="170179"/>
                </a:lnTo>
                <a:close/>
              </a:path>
              <a:path w="9142730" h="193039">
                <a:moveTo>
                  <a:pt x="741356" y="170179"/>
                </a:moveTo>
                <a:lnTo>
                  <a:pt x="738169" y="170179"/>
                </a:lnTo>
                <a:lnTo>
                  <a:pt x="738181" y="173989"/>
                </a:lnTo>
                <a:lnTo>
                  <a:pt x="741356" y="170179"/>
                </a:lnTo>
                <a:close/>
              </a:path>
              <a:path w="9142730" h="193039">
                <a:moveTo>
                  <a:pt x="782631" y="167639"/>
                </a:moveTo>
                <a:lnTo>
                  <a:pt x="339620" y="167639"/>
                </a:lnTo>
                <a:lnTo>
                  <a:pt x="347656" y="170179"/>
                </a:lnTo>
                <a:lnTo>
                  <a:pt x="741356" y="170179"/>
                </a:lnTo>
                <a:lnTo>
                  <a:pt x="762789" y="172719"/>
                </a:lnTo>
                <a:lnTo>
                  <a:pt x="772616" y="173989"/>
                </a:lnTo>
                <a:lnTo>
                  <a:pt x="779469" y="173989"/>
                </a:lnTo>
                <a:lnTo>
                  <a:pt x="782631" y="170179"/>
                </a:lnTo>
                <a:lnTo>
                  <a:pt x="782631" y="167639"/>
                </a:lnTo>
                <a:close/>
              </a:path>
              <a:path w="9142730" h="193039">
                <a:moveTo>
                  <a:pt x="823906" y="170179"/>
                </a:moveTo>
                <a:lnTo>
                  <a:pt x="801681" y="170179"/>
                </a:lnTo>
                <a:lnTo>
                  <a:pt x="804856" y="173989"/>
                </a:lnTo>
                <a:lnTo>
                  <a:pt x="817556" y="173989"/>
                </a:lnTo>
                <a:lnTo>
                  <a:pt x="823906" y="170179"/>
                </a:lnTo>
                <a:close/>
              </a:path>
              <a:path w="9142730" h="193039">
                <a:moveTo>
                  <a:pt x="966781" y="170179"/>
                </a:moveTo>
                <a:lnTo>
                  <a:pt x="960444" y="170179"/>
                </a:lnTo>
                <a:lnTo>
                  <a:pt x="960444" y="173989"/>
                </a:lnTo>
                <a:lnTo>
                  <a:pt x="966769" y="173989"/>
                </a:lnTo>
                <a:lnTo>
                  <a:pt x="966781" y="170179"/>
                </a:lnTo>
                <a:close/>
              </a:path>
              <a:path w="9142730" h="193039">
                <a:moveTo>
                  <a:pt x="989006" y="170179"/>
                </a:moveTo>
                <a:lnTo>
                  <a:pt x="966781" y="170179"/>
                </a:lnTo>
                <a:lnTo>
                  <a:pt x="973828" y="171450"/>
                </a:lnTo>
                <a:lnTo>
                  <a:pt x="980280" y="172719"/>
                </a:lnTo>
                <a:lnTo>
                  <a:pt x="985539" y="173989"/>
                </a:lnTo>
                <a:lnTo>
                  <a:pt x="989006" y="170179"/>
                </a:lnTo>
                <a:close/>
              </a:path>
              <a:path w="9142730" h="193039">
                <a:moveTo>
                  <a:pt x="1141406" y="170179"/>
                </a:moveTo>
                <a:lnTo>
                  <a:pt x="992181" y="170179"/>
                </a:lnTo>
                <a:lnTo>
                  <a:pt x="995356" y="173989"/>
                </a:lnTo>
                <a:lnTo>
                  <a:pt x="1138244" y="173989"/>
                </a:lnTo>
                <a:lnTo>
                  <a:pt x="1141406" y="170179"/>
                </a:lnTo>
                <a:close/>
              </a:path>
              <a:path w="9142730" h="193039">
                <a:moveTo>
                  <a:pt x="1150944" y="170179"/>
                </a:moveTo>
                <a:lnTo>
                  <a:pt x="1144581" y="170179"/>
                </a:lnTo>
                <a:lnTo>
                  <a:pt x="1144581" y="173989"/>
                </a:lnTo>
                <a:lnTo>
                  <a:pt x="1150919" y="173989"/>
                </a:lnTo>
                <a:lnTo>
                  <a:pt x="1150944" y="170179"/>
                </a:lnTo>
                <a:close/>
              </a:path>
              <a:path w="9142730" h="193039">
                <a:moveTo>
                  <a:pt x="1160456" y="170179"/>
                </a:moveTo>
                <a:lnTo>
                  <a:pt x="1150944" y="170179"/>
                </a:lnTo>
                <a:lnTo>
                  <a:pt x="1154106" y="173989"/>
                </a:lnTo>
                <a:lnTo>
                  <a:pt x="1157281" y="173989"/>
                </a:lnTo>
                <a:lnTo>
                  <a:pt x="1160456" y="170179"/>
                </a:lnTo>
                <a:close/>
              </a:path>
              <a:path w="9142730" h="193039">
                <a:moveTo>
                  <a:pt x="1252531" y="170179"/>
                </a:moveTo>
                <a:lnTo>
                  <a:pt x="1204919" y="170179"/>
                </a:lnTo>
                <a:lnTo>
                  <a:pt x="1204919" y="173989"/>
                </a:lnTo>
                <a:lnTo>
                  <a:pt x="1233481" y="173989"/>
                </a:lnTo>
                <a:lnTo>
                  <a:pt x="1243006" y="172719"/>
                </a:lnTo>
                <a:lnTo>
                  <a:pt x="1252531" y="170179"/>
                </a:lnTo>
                <a:close/>
              </a:path>
              <a:path w="9142730" h="193039">
                <a:moveTo>
                  <a:pt x="1262069" y="170179"/>
                </a:moveTo>
                <a:lnTo>
                  <a:pt x="1255706" y="170179"/>
                </a:lnTo>
                <a:lnTo>
                  <a:pt x="1255706" y="173989"/>
                </a:lnTo>
                <a:lnTo>
                  <a:pt x="1262069" y="173989"/>
                </a:lnTo>
                <a:lnTo>
                  <a:pt x="1262069" y="170179"/>
                </a:lnTo>
                <a:close/>
              </a:path>
              <a:path w="9142730" h="193039">
                <a:moveTo>
                  <a:pt x="1331944" y="170179"/>
                </a:moveTo>
                <a:lnTo>
                  <a:pt x="1322419" y="170179"/>
                </a:lnTo>
                <a:lnTo>
                  <a:pt x="1325594" y="173989"/>
                </a:lnTo>
                <a:lnTo>
                  <a:pt x="1328769" y="173989"/>
                </a:lnTo>
                <a:lnTo>
                  <a:pt x="1331944" y="170179"/>
                </a:lnTo>
                <a:close/>
              </a:path>
              <a:path w="9142730" h="193039">
                <a:moveTo>
                  <a:pt x="1547844" y="170179"/>
                </a:moveTo>
                <a:lnTo>
                  <a:pt x="1516094" y="170179"/>
                </a:lnTo>
                <a:lnTo>
                  <a:pt x="1519716" y="171450"/>
                </a:lnTo>
                <a:lnTo>
                  <a:pt x="1528398" y="172719"/>
                </a:lnTo>
                <a:lnTo>
                  <a:pt x="1538865" y="173989"/>
                </a:lnTo>
                <a:lnTo>
                  <a:pt x="1547844" y="170179"/>
                </a:lnTo>
                <a:close/>
              </a:path>
              <a:path w="9142730" h="193039">
                <a:moveTo>
                  <a:pt x="1985994" y="167639"/>
                </a:moveTo>
                <a:lnTo>
                  <a:pt x="785806" y="167639"/>
                </a:lnTo>
                <a:lnTo>
                  <a:pt x="785806" y="170179"/>
                </a:lnTo>
                <a:lnTo>
                  <a:pt x="1963769" y="170179"/>
                </a:lnTo>
                <a:lnTo>
                  <a:pt x="1970119" y="173989"/>
                </a:lnTo>
                <a:lnTo>
                  <a:pt x="1979644" y="173989"/>
                </a:lnTo>
                <a:lnTo>
                  <a:pt x="1979644" y="170179"/>
                </a:lnTo>
                <a:lnTo>
                  <a:pt x="1985994" y="167639"/>
                </a:lnTo>
                <a:close/>
              </a:path>
              <a:path w="9142730" h="193039">
                <a:moveTo>
                  <a:pt x="2084419" y="170179"/>
                </a:moveTo>
                <a:lnTo>
                  <a:pt x="2020919" y="170179"/>
                </a:lnTo>
                <a:lnTo>
                  <a:pt x="2020919" y="173989"/>
                </a:lnTo>
                <a:lnTo>
                  <a:pt x="2037092" y="173989"/>
                </a:lnTo>
                <a:lnTo>
                  <a:pt x="2084419" y="170179"/>
                </a:lnTo>
                <a:close/>
              </a:path>
              <a:path w="9142730" h="193039">
                <a:moveTo>
                  <a:pt x="2125694" y="170179"/>
                </a:moveTo>
                <a:lnTo>
                  <a:pt x="2087594" y="170179"/>
                </a:lnTo>
                <a:lnTo>
                  <a:pt x="2087594" y="173989"/>
                </a:lnTo>
                <a:lnTo>
                  <a:pt x="2119344" y="173989"/>
                </a:lnTo>
                <a:lnTo>
                  <a:pt x="2125694" y="170179"/>
                </a:lnTo>
                <a:close/>
              </a:path>
              <a:path w="9142730" h="193039">
                <a:moveTo>
                  <a:pt x="2170144" y="170179"/>
                </a:moveTo>
                <a:lnTo>
                  <a:pt x="2133384" y="170179"/>
                </a:lnTo>
                <a:lnTo>
                  <a:pt x="2141966" y="171450"/>
                </a:lnTo>
                <a:lnTo>
                  <a:pt x="2151144" y="171450"/>
                </a:lnTo>
                <a:lnTo>
                  <a:pt x="2160619" y="173989"/>
                </a:lnTo>
                <a:lnTo>
                  <a:pt x="2166969" y="173989"/>
                </a:lnTo>
                <a:lnTo>
                  <a:pt x="2170144" y="170179"/>
                </a:lnTo>
                <a:close/>
              </a:path>
              <a:path w="9142730" h="193039">
                <a:moveTo>
                  <a:pt x="2290794" y="170179"/>
                </a:moveTo>
                <a:lnTo>
                  <a:pt x="2281269" y="170179"/>
                </a:lnTo>
                <a:lnTo>
                  <a:pt x="2284444" y="173989"/>
                </a:lnTo>
                <a:lnTo>
                  <a:pt x="2287619" y="173989"/>
                </a:lnTo>
                <a:lnTo>
                  <a:pt x="2290794" y="170179"/>
                </a:lnTo>
                <a:close/>
              </a:path>
              <a:path w="9142730" h="193039">
                <a:moveTo>
                  <a:pt x="2382869" y="170179"/>
                </a:moveTo>
                <a:lnTo>
                  <a:pt x="2379694" y="170179"/>
                </a:lnTo>
                <a:lnTo>
                  <a:pt x="2386044" y="173989"/>
                </a:lnTo>
                <a:lnTo>
                  <a:pt x="2382869" y="170179"/>
                </a:lnTo>
                <a:close/>
              </a:path>
              <a:path w="9142730" h="193039">
                <a:moveTo>
                  <a:pt x="2554319" y="170179"/>
                </a:moveTo>
                <a:lnTo>
                  <a:pt x="2411444" y="170179"/>
                </a:lnTo>
                <a:lnTo>
                  <a:pt x="2411444" y="173989"/>
                </a:lnTo>
                <a:lnTo>
                  <a:pt x="2554319" y="173989"/>
                </a:lnTo>
                <a:lnTo>
                  <a:pt x="2554319" y="170179"/>
                </a:lnTo>
                <a:close/>
              </a:path>
              <a:path w="9142730" h="193039">
                <a:moveTo>
                  <a:pt x="2595594" y="170179"/>
                </a:moveTo>
                <a:lnTo>
                  <a:pt x="2557494" y="170179"/>
                </a:lnTo>
                <a:lnTo>
                  <a:pt x="2557494" y="173989"/>
                </a:lnTo>
                <a:lnTo>
                  <a:pt x="2567019" y="173989"/>
                </a:lnTo>
                <a:lnTo>
                  <a:pt x="2595594" y="170179"/>
                </a:lnTo>
                <a:close/>
              </a:path>
              <a:path w="9142730" h="193039">
                <a:moveTo>
                  <a:pt x="2824194" y="170179"/>
                </a:moveTo>
                <a:lnTo>
                  <a:pt x="2814669" y="170179"/>
                </a:lnTo>
                <a:lnTo>
                  <a:pt x="2817844" y="173989"/>
                </a:lnTo>
                <a:lnTo>
                  <a:pt x="2821019" y="173989"/>
                </a:lnTo>
                <a:lnTo>
                  <a:pt x="2824194" y="170179"/>
                </a:lnTo>
                <a:close/>
              </a:path>
              <a:path w="9142730" h="193039">
                <a:moveTo>
                  <a:pt x="3011519" y="170179"/>
                </a:moveTo>
                <a:lnTo>
                  <a:pt x="3008344" y="170179"/>
                </a:lnTo>
                <a:lnTo>
                  <a:pt x="3008344" y="173989"/>
                </a:lnTo>
                <a:lnTo>
                  <a:pt x="3009868" y="173989"/>
                </a:lnTo>
                <a:lnTo>
                  <a:pt x="3011519" y="170179"/>
                </a:lnTo>
                <a:close/>
              </a:path>
              <a:path w="9142730" h="193039">
                <a:moveTo>
                  <a:pt x="3376644" y="170179"/>
                </a:moveTo>
                <a:lnTo>
                  <a:pt x="3360769" y="170179"/>
                </a:lnTo>
                <a:lnTo>
                  <a:pt x="3360769" y="173989"/>
                </a:lnTo>
                <a:lnTo>
                  <a:pt x="3370294" y="173989"/>
                </a:lnTo>
                <a:lnTo>
                  <a:pt x="3376644" y="170179"/>
                </a:lnTo>
                <a:close/>
              </a:path>
              <a:path w="9142730" h="193039">
                <a:moveTo>
                  <a:pt x="3617944" y="167639"/>
                </a:moveTo>
                <a:lnTo>
                  <a:pt x="2351119" y="167639"/>
                </a:lnTo>
                <a:lnTo>
                  <a:pt x="2359355" y="168910"/>
                </a:lnTo>
                <a:lnTo>
                  <a:pt x="2366994" y="170179"/>
                </a:lnTo>
                <a:lnTo>
                  <a:pt x="3611594" y="170179"/>
                </a:lnTo>
                <a:lnTo>
                  <a:pt x="3614769" y="173989"/>
                </a:lnTo>
                <a:lnTo>
                  <a:pt x="3617944" y="167639"/>
                </a:lnTo>
                <a:close/>
              </a:path>
              <a:path w="9142730" h="193039">
                <a:moveTo>
                  <a:pt x="3640169" y="170179"/>
                </a:moveTo>
                <a:lnTo>
                  <a:pt x="3636994" y="170179"/>
                </a:lnTo>
                <a:lnTo>
                  <a:pt x="3636994" y="173989"/>
                </a:lnTo>
                <a:lnTo>
                  <a:pt x="3640169" y="173989"/>
                </a:lnTo>
                <a:lnTo>
                  <a:pt x="3640169" y="170179"/>
                </a:lnTo>
                <a:close/>
              </a:path>
              <a:path w="9142730" h="193039">
                <a:moveTo>
                  <a:pt x="4297394" y="170179"/>
                </a:moveTo>
                <a:lnTo>
                  <a:pt x="4252944" y="170179"/>
                </a:lnTo>
                <a:lnTo>
                  <a:pt x="4252944" y="173989"/>
                </a:lnTo>
                <a:lnTo>
                  <a:pt x="4256119" y="173989"/>
                </a:lnTo>
                <a:lnTo>
                  <a:pt x="4264355" y="172719"/>
                </a:lnTo>
                <a:lnTo>
                  <a:pt x="4285587" y="172719"/>
                </a:lnTo>
                <a:lnTo>
                  <a:pt x="4297394" y="170179"/>
                </a:lnTo>
                <a:close/>
              </a:path>
              <a:path w="9142730" h="193039">
                <a:moveTo>
                  <a:pt x="4319619" y="170179"/>
                </a:moveTo>
                <a:lnTo>
                  <a:pt x="4310094" y="170179"/>
                </a:lnTo>
                <a:lnTo>
                  <a:pt x="4310094" y="173989"/>
                </a:lnTo>
                <a:lnTo>
                  <a:pt x="4316444" y="173989"/>
                </a:lnTo>
                <a:lnTo>
                  <a:pt x="4319619" y="170179"/>
                </a:lnTo>
                <a:close/>
              </a:path>
              <a:path w="9142730" h="193039">
                <a:moveTo>
                  <a:pt x="4348194" y="170179"/>
                </a:moveTo>
                <a:lnTo>
                  <a:pt x="4319619" y="170179"/>
                </a:lnTo>
                <a:lnTo>
                  <a:pt x="4319619" y="173989"/>
                </a:lnTo>
                <a:lnTo>
                  <a:pt x="4333907" y="173989"/>
                </a:lnTo>
                <a:lnTo>
                  <a:pt x="4341051" y="172719"/>
                </a:lnTo>
                <a:lnTo>
                  <a:pt x="4348194" y="170179"/>
                </a:lnTo>
                <a:close/>
              </a:path>
              <a:path w="9142730" h="193039">
                <a:moveTo>
                  <a:pt x="4503769" y="170179"/>
                </a:moveTo>
                <a:lnTo>
                  <a:pt x="4424394" y="170179"/>
                </a:lnTo>
                <a:lnTo>
                  <a:pt x="4424394" y="173989"/>
                </a:lnTo>
                <a:lnTo>
                  <a:pt x="4497419" y="173989"/>
                </a:lnTo>
                <a:lnTo>
                  <a:pt x="4503769" y="170179"/>
                </a:lnTo>
                <a:close/>
              </a:path>
              <a:path w="9142730" h="193039">
                <a:moveTo>
                  <a:pt x="4522819" y="170179"/>
                </a:moveTo>
                <a:lnTo>
                  <a:pt x="4510119" y="170179"/>
                </a:lnTo>
                <a:lnTo>
                  <a:pt x="4503769" y="173989"/>
                </a:lnTo>
                <a:lnTo>
                  <a:pt x="4516469" y="173989"/>
                </a:lnTo>
                <a:lnTo>
                  <a:pt x="4522819" y="170179"/>
                </a:lnTo>
                <a:close/>
              </a:path>
              <a:path w="9142730" h="193039">
                <a:moveTo>
                  <a:pt x="4541869" y="170179"/>
                </a:moveTo>
                <a:lnTo>
                  <a:pt x="4522819" y="170179"/>
                </a:lnTo>
                <a:lnTo>
                  <a:pt x="4529169" y="173989"/>
                </a:lnTo>
                <a:lnTo>
                  <a:pt x="4535519" y="173989"/>
                </a:lnTo>
                <a:lnTo>
                  <a:pt x="4541869" y="170179"/>
                </a:lnTo>
                <a:close/>
              </a:path>
              <a:path w="9142730" h="193039">
                <a:moveTo>
                  <a:pt x="4792694" y="170179"/>
                </a:moveTo>
                <a:lnTo>
                  <a:pt x="4764119" y="170179"/>
                </a:lnTo>
                <a:lnTo>
                  <a:pt x="4764119" y="173989"/>
                </a:lnTo>
                <a:lnTo>
                  <a:pt x="4786344" y="173989"/>
                </a:lnTo>
                <a:lnTo>
                  <a:pt x="4792694" y="170179"/>
                </a:lnTo>
                <a:close/>
              </a:path>
              <a:path w="9142730" h="193039">
                <a:moveTo>
                  <a:pt x="6658959" y="165100"/>
                </a:moveTo>
                <a:lnTo>
                  <a:pt x="5040196" y="165100"/>
                </a:lnTo>
                <a:lnTo>
                  <a:pt x="5049869" y="167639"/>
                </a:lnTo>
                <a:lnTo>
                  <a:pt x="5056219" y="173989"/>
                </a:lnTo>
                <a:lnTo>
                  <a:pt x="5065695" y="173989"/>
                </a:lnTo>
                <a:lnTo>
                  <a:pt x="5083455" y="171450"/>
                </a:lnTo>
                <a:lnTo>
                  <a:pt x="5091144" y="170179"/>
                </a:lnTo>
                <a:lnTo>
                  <a:pt x="5694394" y="170179"/>
                </a:lnTo>
                <a:lnTo>
                  <a:pt x="5694394" y="167639"/>
                </a:lnTo>
                <a:lnTo>
                  <a:pt x="6657689" y="167639"/>
                </a:lnTo>
                <a:lnTo>
                  <a:pt x="6658959" y="165100"/>
                </a:lnTo>
                <a:close/>
              </a:path>
              <a:path w="9142730" h="193039">
                <a:moveTo>
                  <a:pt x="5160994" y="170179"/>
                </a:moveTo>
                <a:lnTo>
                  <a:pt x="5094319" y="170179"/>
                </a:lnTo>
                <a:lnTo>
                  <a:pt x="5094319" y="173989"/>
                </a:lnTo>
                <a:lnTo>
                  <a:pt x="5127657" y="173989"/>
                </a:lnTo>
                <a:lnTo>
                  <a:pt x="5144326" y="172719"/>
                </a:lnTo>
                <a:lnTo>
                  <a:pt x="5160994" y="170179"/>
                </a:lnTo>
                <a:close/>
              </a:path>
              <a:path w="9142730" h="193039">
                <a:moveTo>
                  <a:pt x="5449919" y="170179"/>
                </a:moveTo>
                <a:lnTo>
                  <a:pt x="5440394" y="170179"/>
                </a:lnTo>
                <a:lnTo>
                  <a:pt x="5443569" y="173989"/>
                </a:lnTo>
                <a:lnTo>
                  <a:pt x="5449919" y="170179"/>
                </a:lnTo>
                <a:close/>
              </a:path>
              <a:path w="9142730" h="193039">
                <a:moveTo>
                  <a:pt x="5599144" y="170179"/>
                </a:moveTo>
                <a:lnTo>
                  <a:pt x="5589619" y="170179"/>
                </a:lnTo>
                <a:lnTo>
                  <a:pt x="5589619" y="173989"/>
                </a:lnTo>
                <a:lnTo>
                  <a:pt x="5595969" y="173989"/>
                </a:lnTo>
                <a:lnTo>
                  <a:pt x="5599144" y="170179"/>
                </a:lnTo>
                <a:close/>
              </a:path>
              <a:path w="9142730" h="193039">
                <a:moveTo>
                  <a:pt x="5878544" y="170179"/>
                </a:moveTo>
                <a:lnTo>
                  <a:pt x="5872194" y="170179"/>
                </a:lnTo>
                <a:lnTo>
                  <a:pt x="5875369" y="173989"/>
                </a:lnTo>
                <a:lnTo>
                  <a:pt x="5878544" y="170179"/>
                </a:lnTo>
                <a:close/>
              </a:path>
              <a:path w="9142730" h="193039">
                <a:moveTo>
                  <a:pt x="5942044" y="170179"/>
                </a:moveTo>
                <a:lnTo>
                  <a:pt x="5935694" y="170179"/>
                </a:lnTo>
                <a:lnTo>
                  <a:pt x="5935694" y="173989"/>
                </a:lnTo>
                <a:lnTo>
                  <a:pt x="5942044" y="173989"/>
                </a:lnTo>
                <a:lnTo>
                  <a:pt x="5942044" y="170179"/>
                </a:lnTo>
                <a:close/>
              </a:path>
              <a:path w="9142730" h="193039">
                <a:moveTo>
                  <a:pt x="5976969" y="170179"/>
                </a:moveTo>
                <a:lnTo>
                  <a:pt x="5970619" y="170179"/>
                </a:lnTo>
                <a:lnTo>
                  <a:pt x="5970619" y="173989"/>
                </a:lnTo>
                <a:lnTo>
                  <a:pt x="5976969" y="170179"/>
                </a:lnTo>
                <a:close/>
              </a:path>
              <a:path w="9142730" h="193039">
                <a:moveTo>
                  <a:pt x="6081744" y="170179"/>
                </a:moveTo>
                <a:lnTo>
                  <a:pt x="6069044" y="170179"/>
                </a:lnTo>
                <a:lnTo>
                  <a:pt x="6072219" y="173989"/>
                </a:lnTo>
                <a:lnTo>
                  <a:pt x="6078569" y="173989"/>
                </a:lnTo>
                <a:lnTo>
                  <a:pt x="6081744" y="170179"/>
                </a:lnTo>
                <a:close/>
              </a:path>
              <a:path w="9142730" h="193039">
                <a:moveTo>
                  <a:pt x="6329394" y="170179"/>
                </a:moveTo>
                <a:lnTo>
                  <a:pt x="6243669" y="170179"/>
                </a:lnTo>
                <a:lnTo>
                  <a:pt x="6243669" y="173989"/>
                </a:lnTo>
                <a:lnTo>
                  <a:pt x="6310440" y="173989"/>
                </a:lnTo>
                <a:lnTo>
                  <a:pt x="6316718" y="172719"/>
                </a:lnTo>
                <a:lnTo>
                  <a:pt x="6323806" y="172719"/>
                </a:lnTo>
                <a:lnTo>
                  <a:pt x="6329394" y="170179"/>
                </a:lnTo>
                <a:close/>
              </a:path>
              <a:path w="9142730" h="193039">
                <a:moveTo>
                  <a:pt x="6377019" y="170179"/>
                </a:moveTo>
                <a:lnTo>
                  <a:pt x="6329394" y="170179"/>
                </a:lnTo>
                <a:lnTo>
                  <a:pt x="6329394" y="173989"/>
                </a:lnTo>
                <a:lnTo>
                  <a:pt x="6353207" y="173989"/>
                </a:lnTo>
                <a:lnTo>
                  <a:pt x="6365113" y="172719"/>
                </a:lnTo>
                <a:lnTo>
                  <a:pt x="6377019" y="170179"/>
                </a:lnTo>
                <a:close/>
              </a:path>
              <a:path w="9142730" h="193039">
                <a:moveTo>
                  <a:pt x="6383369" y="170179"/>
                </a:moveTo>
                <a:lnTo>
                  <a:pt x="6377019" y="170179"/>
                </a:lnTo>
                <a:lnTo>
                  <a:pt x="6380194" y="173989"/>
                </a:lnTo>
                <a:lnTo>
                  <a:pt x="6383369" y="170179"/>
                </a:lnTo>
                <a:close/>
              </a:path>
              <a:path w="9142730" h="193039">
                <a:moveTo>
                  <a:pt x="6427819" y="170179"/>
                </a:moveTo>
                <a:lnTo>
                  <a:pt x="6424644" y="170179"/>
                </a:lnTo>
                <a:lnTo>
                  <a:pt x="6424644" y="173989"/>
                </a:lnTo>
                <a:lnTo>
                  <a:pt x="6427819" y="170179"/>
                </a:lnTo>
                <a:close/>
              </a:path>
              <a:path w="9142730" h="193039">
                <a:moveTo>
                  <a:pt x="6456394" y="170179"/>
                </a:moveTo>
                <a:lnTo>
                  <a:pt x="6434169" y="170179"/>
                </a:lnTo>
                <a:lnTo>
                  <a:pt x="6437344" y="173989"/>
                </a:lnTo>
                <a:lnTo>
                  <a:pt x="6448012" y="173989"/>
                </a:lnTo>
                <a:lnTo>
                  <a:pt x="6456394" y="170179"/>
                </a:lnTo>
                <a:close/>
              </a:path>
              <a:path w="9142730" h="193039">
                <a:moveTo>
                  <a:pt x="7129494" y="170179"/>
                </a:moveTo>
                <a:lnTo>
                  <a:pt x="7043769" y="170179"/>
                </a:lnTo>
                <a:lnTo>
                  <a:pt x="7043769" y="173989"/>
                </a:lnTo>
                <a:lnTo>
                  <a:pt x="7126319" y="173989"/>
                </a:lnTo>
                <a:lnTo>
                  <a:pt x="7129494" y="170179"/>
                </a:lnTo>
                <a:close/>
              </a:path>
              <a:path w="9142730" h="193039">
                <a:moveTo>
                  <a:pt x="7294594" y="170179"/>
                </a:moveTo>
                <a:lnTo>
                  <a:pt x="7208869" y="170179"/>
                </a:lnTo>
                <a:lnTo>
                  <a:pt x="7208869" y="173989"/>
                </a:lnTo>
                <a:lnTo>
                  <a:pt x="7281894" y="173989"/>
                </a:lnTo>
                <a:lnTo>
                  <a:pt x="7287947" y="172719"/>
                </a:lnTo>
                <a:lnTo>
                  <a:pt x="7294594" y="170179"/>
                </a:lnTo>
                <a:close/>
              </a:path>
              <a:path w="9142730" h="193039">
                <a:moveTo>
                  <a:pt x="7370794" y="170179"/>
                </a:moveTo>
                <a:lnTo>
                  <a:pt x="7335869" y="170179"/>
                </a:lnTo>
                <a:lnTo>
                  <a:pt x="7343013" y="172719"/>
                </a:lnTo>
                <a:lnTo>
                  <a:pt x="7350157" y="173989"/>
                </a:lnTo>
                <a:lnTo>
                  <a:pt x="7364444" y="173989"/>
                </a:lnTo>
                <a:lnTo>
                  <a:pt x="7370794" y="170179"/>
                </a:lnTo>
                <a:close/>
              </a:path>
              <a:path w="9142730" h="193039">
                <a:moveTo>
                  <a:pt x="7621619" y="170179"/>
                </a:moveTo>
                <a:lnTo>
                  <a:pt x="7370794" y="170179"/>
                </a:lnTo>
                <a:lnTo>
                  <a:pt x="7370794" y="173989"/>
                </a:lnTo>
                <a:lnTo>
                  <a:pt x="7607332" y="173989"/>
                </a:lnTo>
                <a:lnTo>
                  <a:pt x="7614476" y="172719"/>
                </a:lnTo>
                <a:lnTo>
                  <a:pt x="7621619" y="170179"/>
                </a:lnTo>
                <a:close/>
              </a:path>
              <a:path w="9142730" h="193039">
                <a:moveTo>
                  <a:pt x="7647069" y="170179"/>
                </a:moveTo>
                <a:lnTo>
                  <a:pt x="7621619" y="170179"/>
                </a:lnTo>
                <a:lnTo>
                  <a:pt x="7621619" y="173989"/>
                </a:lnTo>
                <a:lnTo>
                  <a:pt x="7629309" y="172719"/>
                </a:lnTo>
                <a:lnTo>
                  <a:pt x="7647069" y="170179"/>
                </a:lnTo>
                <a:close/>
              </a:path>
              <a:path w="9142730" h="193039">
                <a:moveTo>
                  <a:pt x="7774019" y="170179"/>
                </a:moveTo>
                <a:lnTo>
                  <a:pt x="7758144" y="170179"/>
                </a:lnTo>
                <a:lnTo>
                  <a:pt x="7758144" y="173989"/>
                </a:lnTo>
                <a:lnTo>
                  <a:pt x="7774019" y="170179"/>
                </a:lnTo>
                <a:close/>
              </a:path>
              <a:path w="9142730" h="193039">
                <a:moveTo>
                  <a:pt x="8002619" y="170179"/>
                </a:moveTo>
                <a:lnTo>
                  <a:pt x="7980394" y="170179"/>
                </a:lnTo>
                <a:lnTo>
                  <a:pt x="7980394" y="173989"/>
                </a:lnTo>
                <a:lnTo>
                  <a:pt x="7993094" y="173989"/>
                </a:lnTo>
                <a:lnTo>
                  <a:pt x="8002619" y="170179"/>
                </a:lnTo>
                <a:close/>
              </a:path>
              <a:path w="9142730" h="193039">
                <a:moveTo>
                  <a:pt x="8012144" y="170179"/>
                </a:moveTo>
                <a:lnTo>
                  <a:pt x="8002619" y="170179"/>
                </a:lnTo>
                <a:lnTo>
                  <a:pt x="8002619" y="173989"/>
                </a:lnTo>
                <a:lnTo>
                  <a:pt x="8008969" y="173989"/>
                </a:lnTo>
                <a:lnTo>
                  <a:pt x="8012144" y="170179"/>
                </a:lnTo>
                <a:close/>
              </a:path>
              <a:path w="9142730" h="193039">
                <a:moveTo>
                  <a:pt x="8034369" y="170179"/>
                </a:moveTo>
                <a:lnTo>
                  <a:pt x="8012144" y="170179"/>
                </a:lnTo>
                <a:lnTo>
                  <a:pt x="8012144" y="173989"/>
                </a:lnTo>
                <a:lnTo>
                  <a:pt x="8031194" y="173989"/>
                </a:lnTo>
                <a:lnTo>
                  <a:pt x="8034369" y="170179"/>
                </a:lnTo>
                <a:close/>
              </a:path>
              <a:path w="9142730" h="193039">
                <a:moveTo>
                  <a:pt x="8072469" y="170179"/>
                </a:moveTo>
                <a:lnTo>
                  <a:pt x="8043894" y="170179"/>
                </a:lnTo>
                <a:lnTo>
                  <a:pt x="8043894" y="173989"/>
                </a:lnTo>
                <a:lnTo>
                  <a:pt x="8049848" y="172719"/>
                </a:lnTo>
                <a:lnTo>
                  <a:pt x="8060563" y="171450"/>
                </a:lnTo>
                <a:lnTo>
                  <a:pt x="8072469" y="170179"/>
                </a:lnTo>
                <a:close/>
              </a:path>
              <a:path w="9142730" h="193039">
                <a:moveTo>
                  <a:pt x="487356" y="170179"/>
                </a:moveTo>
                <a:lnTo>
                  <a:pt x="458781" y="170179"/>
                </a:lnTo>
                <a:lnTo>
                  <a:pt x="464145" y="172719"/>
                </a:lnTo>
                <a:lnTo>
                  <a:pt x="478428" y="172719"/>
                </a:lnTo>
                <a:lnTo>
                  <a:pt x="487356" y="170179"/>
                </a:lnTo>
                <a:close/>
              </a:path>
              <a:path w="9142730" h="193039">
                <a:moveTo>
                  <a:pt x="2322544" y="167639"/>
                </a:moveTo>
                <a:lnTo>
                  <a:pt x="1985994" y="167639"/>
                </a:lnTo>
                <a:lnTo>
                  <a:pt x="1985994" y="170179"/>
                </a:lnTo>
                <a:lnTo>
                  <a:pt x="1995470" y="172719"/>
                </a:lnTo>
                <a:lnTo>
                  <a:pt x="2013230" y="172719"/>
                </a:lnTo>
                <a:lnTo>
                  <a:pt x="2020919" y="170179"/>
                </a:lnTo>
                <a:lnTo>
                  <a:pt x="2316194" y="170179"/>
                </a:lnTo>
                <a:lnTo>
                  <a:pt x="2322544" y="167639"/>
                </a:lnTo>
                <a:close/>
              </a:path>
              <a:path w="9142730" h="193039">
                <a:moveTo>
                  <a:pt x="6751669" y="170179"/>
                </a:moveTo>
                <a:lnTo>
                  <a:pt x="6732619" y="170179"/>
                </a:lnTo>
                <a:lnTo>
                  <a:pt x="6744228" y="172719"/>
                </a:lnTo>
                <a:lnTo>
                  <a:pt x="6751669" y="170179"/>
                </a:lnTo>
                <a:close/>
              </a:path>
              <a:path w="9142730" h="193039">
                <a:moveTo>
                  <a:pt x="150806" y="170179"/>
                </a:moveTo>
                <a:lnTo>
                  <a:pt x="123045" y="170179"/>
                </a:lnTo>
                <a:lnTo>
                  <a:pt x="130277" y="171450"/>
                </a:lnTo>
                <a:lnTo>
                  <a:pt x="145256" y="171450"/>
                </a:lnTo>
                <a:lnTo>
                  <a:pt x="150806" y="170179"/>
                </a:lnTo>
                <a:close/>
              </a:path>
              <a:path w="9142730" h="193039">
                <a:moveTo>
                  <a:pt x="848117" y="170179"/>
                </a:moveTo>
                <a:lnTo>
                  <a:pt x="823906" y="170179"/>
                </a:lnTo>
                <a:lnTo>
                  <a:pt x="835862" y="171450"/>
                </a:lnTo>
                <a:lnTo>
                  <a:pt x="848117" y="170179"/>
                </a:lnTo>
                <a:close/>
              </a:path>
              <a:path w="9142730" h="193039">
                <a:moveTo>
                  <a:pt x="5380069" y="170179"/>
                </a:moveTo>
                <a:lnTo>
                  <a:pt x="5361813" y="170179"/>
                </a:lnTo>
                <a:lnTo>
                  <a:pt x="5371834" y="171450"/>
                </a:lnTo>
                <a:lnTo>
                  <a:pt x="5380069" y="170179"/>
                </a:lnTo>
                <a:close/>
              </a:path>
              <a:path w="9142730" h="193039">
                <a:moveTo>
                  <a:pt x="6712379" y="170179"/>
                </a:moveTo>
                <a:lnTo>
                  <a:pt x="6691344" y="170179"/>
                </a:lnTo>
                <a:lnTo>
                  <a:pt x="6701713" y="171450"/>
                </a:lnTo>
                <a:lnTo>
                  <a:pt x="6712379" y="170179"/>
                </a:lnTo>
                <a:close/>
              </a:path>
              <a:path w="9142730" h="193039">
                <a:moveTo>
                  <a:pt x="8037544" y="170179"/>
                </a:moveTo>
                <a:lnTo>
                  <a:pt x="8035893" y="170179"/>
                </a:lnTo>
                <a:lnTo>
                  <a:pt x="8035131" y="171450"/>
                </a:lnTo>
                <a:lnTo>
                  <a:pt x="8037544" y="170179"/>
                </a:lnTo>
                <a:close/>
              </a:path>
              <a:path w="9142730" h="193039">
                <a:moveTo>
                  <a:pt x="9142444" y="167639"/>
                </a:moveTo>
                <a:lnTo>
                  <a:pt x="8755094" y="167639"/>
                </a:lnTo>
                <a:lnTo>
                  <a:pt x="8761444" y="170179"/>
                </a:lnTo>
                <a:lnTo>
                  <a:pt x="8768043" y="171450"/>
                </a:lnTo>
                <a:lnTo>
                  <a:pt x="8773748" y="170179"/>
                </a:lnTo>
                <a:lnTo>
                  <a:pt x="8920194" y="170179"/>
                </a:lnTo>
                <a:lnTo>
                  <a:pt x="8933887" y="168910"/>
                </a:lnTo>
                <a:lnTo>
                  <a:pt x="9142444" y="168910"/>
                </a:lnTo>
                <a:lnTo>
                  <a:pt x="9142444" y="167639"/>
                </a:lnTo>
                <a:close/>
              </a:path>
              <a:path w="9142730" h="193039">
                <a:moveTo>
                  <a:pt x="330988" y="167639"/>
                </a:moveTo>
                <a:lnTo>
                  <a:pt x="19050" y="167639"/>
                </a:lnTo>
                <a:lnTo>
                  <a:pt x="19050" y="168910"/>
                </a:lnTo>
                <a:lnTo>
                  <a:pt x="19844" y="170179"/>
                </a:lnTo>
                <a:lnTo>
                  <a:pt x="319081" y="170179"/>
                </a:lnTo>
                <a:lnTo>
                  <a:pt x="330988" y="167639"/>
                </a:lnTo>
                <a:close/>
              </a:path>
              <a:path w="9142730" h="193039">
                <a:moveTo>
                  <a:pt x="2351119" y="167639"/>
                </a:moveTo>
                <a:lnTo>
                  <a:pt x="2328894" y="167639"/>
                </a:lnTo>
                <a:lnTo>
                  <a:pt x="2335244" y="170179"/>
                </a:lnTo>
                <a:lnTo>
                  <a:pt x="2342884" y="168910"/>
                </a:lnTo>
                <a:lnTo>
                  <a:pt x="2351119" y="167639"/>
                </a:lnTo>
                <a:close/>
              </a:path>
              <a:path w="9142730" h="193039">
                <a:moveTo>
                  <a:pt x="4230719" y="167639"/>
                </a:moveTo>
                <a:lnTo>
                  <a:pt x="3617944" y="167639"/>
                </a:lnTo>
                <a:lnTo>
                  <a:pt x="3624294" y="170179"/>
                </a:lnTo>
                <a:lnTo>
                  <a:pt x="3670405" y="170179"/>
                </a:lnTo>
                <a:lnTo>
                  <a:pt x="3682206" y="168910"/>
                </a:lnTo>
                <a:lnTo>
                  <a:pt x="4230719" y="168910"/>
                </a:lnTo>
                <a:lnTo>
                  <a:pt x="4230719" y="167639"/>
                </a:lnTo>
                <a:close/>
              </a:path>
              <a:path w="9142730" h="193039">
                <a:moveTo>
                  <a:pt x="4230719" y="168910"/>
                </a:moveTo>
                <a:lnTo>
                  <a:pt x="4225131" y="168910"/>
                </a:lnTo>
                <a:lnTo>
                  <a:pt x="4230719" y="170179"/>
                </a:lnTo>
                <a:lnTo>
                  <a:pt x="4230719" y="168910"/>
                </a:lnTo>
                <a:close/>
              </a:path>
              <a:path w="9142730" h="193039">
                <a:moveTo>
                  <a:pt x="4579969" y="167639"/>
                </a:moveTo>
                <a:lnTo>
                  <a:pt x="4246594" y="167639"/>
                </a:lnTo>
                <a:lnTo>
                  <a:pt x="4249769" y="170179"/>
                </a:lnTo>
                <a:lnTo>
                  <a:pt x="4579969" y="170179"/>
                </a:lnTo>
                <a:lnTo>
                  <a:pt x="4579969" y="167639"/>
                </a:lnTo>
                <a:close/>
              </a:path>
              <a:path w="9142730" h="193039">
                <a:moveTo>
                  <a:pt x="4600210" y="167639"/>
                </a:moveTo>
                <a:lnTo>
                  <a:pt x="4586319" y="167639"/>
                </a:lnTo>
                <a:lnTo>
                  <a:pt x="4586319" y="170179"/>
                </a:lnTo>
                <a:lnTo>
                  <a:pt x="4600210" y="167639"/>
                </a:lnTo>
                <a:close/>
              </a:path>
              <a:path w="9142730" h="193039">
                <a:moveTo>
                  <a:pt x="5713444" y="167639"/>
                </a:moveTo>
                <a:lnTo>
                  <a:pt x="5697569" y="167639"/>
                </a:lnTo>
                <a:lnTo>
                  <a:pt x="5697569" y="170179"/>
                </a:lnTo>
                <a:lnTo>
                  <a:pt x="5705209" y="168910"/>
                </a:lnTo>
                <a:lnTo>
                  <a:pt x="5713444" y="167639"/>
                </a:lnTo>
                <a:close/>
              </a:path>
              <a:path w="9142730" h="193039">
                <a:moveTo>
                  <a:pt x="6405594" y="167639"/>
                </a:moveTo>
                <a:lnTo>
                  <a:pt x="5713444" y="167639"/>
                </a:lnTo>
                <a:lnTo>
                  <a:pt x="5721680" y="168910"/>
                </a:lnTo>
                <a:lnTo>
                  <a:pt x="5729319" y="170179"/>
                </a:lnTo>
                <a:lnTo>
                  <a:pt x="6399244" y="170179"/>
                </a:lnTo>
                <a:lnTo>
                  <a:pt x="6405594" y="167639"/>
                </a:lnTo>
                <a:close/>
              </a:path>
              <a:path w="9142730" h="193039">
                <a:moveTo>
                  <a:pt x="6657689" y="167639"/>
                </a:moveTo>
                <a:lnTo>
                  <a:pt x="6405594" y="167639"/>
                </a:lnTo>
                <a:lnTo>
                  <a:pt x="6405594" y="170179"/>
                </a:lnTo>
                <a:lnTo>
                  <a:pt x="6656419" y="170179"/>
                </a:lnTo>
                <a:lnTo>
                  <a:pt x="6657689" y="167639"/>
                </a:lnTo>
                <a:close/>
              </a:path>
              <a:path w="9142730" h="193039">
                <a:moveTo>
                  <a:pt x="9142444" y="163829"/>
                </a:moveTo>
                <a:lnTo>
                  <a:pt x="6659594" y="163829"/>
                </a:lnTo>
                <a:lnTo>
                  <a:pt x="6665944" y="170179"/>
                </a:lnTo>
                <a:lnTo>
                  <a:pt x="6919944" y="170179"/>
                </a:lnTo>
                <a:lnTo>
                  <a:pt x="6926294" y="167639"/>
                </a:lnTo>
                <a:lnTo>
                  <a:pt x="9142444" y="167639"/>
                </a:lnTo>
                <a:lnTo>
                  <a:pt x="9142444" y="163829"/>
                </a:lnTo>
                <a:close/>
              </a:path>
              <a:path w="9142730" h="193039">
                <a:moveTo>
                  <a:pt x="6948519" y="167639"/>
                </a:moveTo>
                <a:lnTo>
                  <a:pt x="6926294" y="167639"/>
                </a:lnTo>
                <a:lnTo>
                  <a:pt x="6929469" y="170179"/>
                </a:lnTo>
                <a:lnTo>
                  <a:pt x="6942169" y="170179"/>
                </a:lnTo>
                <a:lnTo>
                  <a:pt x="6948519" y="167639"/>
                </a:lnTo>
                <a:close/>
              </a:path>
              <a:path w="9142730" h="193039">
                <a:moveTo>
                  <a:pt x="8161369" y="167639"/>
                </a:moveTo>
                <a:lnTo>
                  <a:pt x="6948519" y="167639"/>
                </a:lnTo>
                <a:lnTo>
                  <a:pt x="6945344" y="170179"/>
                </a:lnTo>
                <a:lnTo>
                  <a:pt x="8161369" y="170179"/>
                </a:lnTo>
                <a:lnTo>
                  <a:pt x="8161369" y="167639"/>
                </a:lnTo>
                <a:close/>
              </a:path>
              <a:path w="9142730" h="193039">
                <a:moveTo>
                  <a:pt x="8186769" y="167639"/>
                </a:moveTo>
                <a:lnTo>
                  <a:pt x="8177244" y="167639"/>
                </a:lnTo>
                <a:lnTo>
                  <a:pt x="8183594" y="170179"/>
                </a:lnTo>
                <a:lnTo>
                  <a:pt x="8186769" y="167639"/>
                </a:lnTo>
                <a:close/>
              </a:path>
              <a:path w="9142730" h="193039">
                <a:moveTo>
                  <a:pt x="501644" y="16510"/>
                </a:moveTo>
                <a:lnTo>
                  <a:pt x="0" y="16510"/>
                </a:lnTo>
                <a:lnTo>
                  <a:pt x="0" y="81279"/>
                </a:lnTo>
                <a:lnTo>
                  <a:pt x="1588" y="81279"/>
                </a:lnTo>
                <a:lnTo>
                  <a:pt x="1588" y="167639"/>
                </a:lnTo>
                <a:lnTo>
                  <a:pt x="7937" y="163829"/>
                </a:lnTo>
                <a:lnTo>
                  <a:pt x="9142444" y="163829"/>
                </a:lnTo>
                <a:lnTo>
                  <a:pt x="9142444" y="54610"/>
                </a:lnTo>
                <a:lnTo>
                  <a:pt x="9140793" y="54610"/>
                </a:lnTo>
                <a:lnTo>
                  <a:pt x="9140793" y="22860"/>
                </a:lnTo>
                <a:lnTo>
                  <a:pt x="4149693" y="22860"/>
                </a:lnTo>
                <a:lnTo>
                  <a:pt x="4146836" y="19050"/>
                </a:lnTo>
                <a:lnTo>
                  <a:pt x="504819" y="19050"/>
                </a:lnTo>
                <a:lnTo>
                  <a:pt x="501644" y="16510"/>
                </a:lnTo>
                <a:close/>
              </a:path>
              <a:path w="9142730" h="193039">
                <a:moveTo>
                  <a:pt x="4162393" y="6350"/>
                </a:moveTo>
                <a:lnTo>
                  <a:pt x="4156043" y="6350"/>
                </a:lnTo>
                <a:lnTo>
                  <a:pt x="4152868" y="10160"/>
                </a:lnTo>
                <a:lnTo>
                  <a:pt x="4146518" y="16510"/>
                </a:lnTo>
                <a:lnTo>
                  <a:pt x="4149693" y="22860"/>
                </a:lnTo>
                <a:lnTo>
                  <a:pt x="4978368" y="22860"/>
                </a:lnTo>
                <a:lnTo>
                  <a:pt x="4978368" y="19050"/>
                </a:lnTo>
                <a:lnTo>
                  <a:pt x="4937093" y="19050"/>
                </a:lnTo>
                <a:lnTo>
                  <a:pt x="4937093" y="17779"/>
                </a:lnTo>
                <a:lnTo>
                  <a:pt x="4856956" y="17779"/>
                </a:lnTo>
                <a:lnTo>
                  <a:pt x="4851368" y="16510"/>
                </a:lnTo>
                <a:lnTo>
                  <a:pt x="4165568" y="16510"/>
                </a:lnTo>
                <a:lnTo>
                  <a:pt x="4165568" y="12700"/>
                </a:lnTo>
                <a:lnTo>
                  <a:pt x="4162393" y="11429"/>
                </a:lnTo>
                <a:lnTo>
                  <a:pt x="4161631" y="11429"/>
                </a:lnTo>
                <a:lnTo>
                  <a:pt x="4162393" y="6350"/>
                </a:lnTo>
                <a:close/>
              </a:path>
              <a:path w="9142730" h="193039">
                <a:moveTo>
                  <a:pt x="4999006" y="13969"/>
                </a:moveTo>
                <a:lnTo>
                  <a:pt x="4993648" y="13969"/>
                </a:lnTo>
                <a:lnTo>
                  <a:pt x="4984718" y="16510"/>
                </a:lnTo>
                <a:lnTo>
                  <a:pt x="4978368" y="22860"/>
                </a:lnTo>
                <a:lnTo>
                  <a:pt x="9140793" y="22860"/>
                </a:lnTo>
                <a:lnTo>
                  <a:pt x="9140793" y="19050"/>
                </a:lnTo>
                <a:lnTo>
                  <a:pt x="5029168" y="19050"/>
                </a:lnTo>
                <a:lnTo>
                  <a:pt x="5024088" y="16510"/>
                </a:lnTo>
                <a:lnTo>
                  <a:pt x="5013293" y="16510"/>
                </a:lnTo>
                <a:lnTo>
                  <a:pt x="5004364" y="15239"/>
                </a:lnTo>
                <a:lnTo>
                  <a:pt x="4999006" y="13969"/>
                </a:lnTo>
                <a:close/>
              </a:path>
              <a:path w="9142730" h="193039">
                <a:moveTo>
                  <a:pt x="1235069" y="16510"/>
                </a:moveTo>
                <a:lnTo>
                  <a:pt x="507994" y="16510"/>
                </a:lnTo>
                <a:lnTo>
                  <a:pt x="507994" y="19050"/>
                </a:lnTo>
                <a:lnTo>
                  <a:pt x="1231894" y="19050"/>
                </a:lnTo>
                <a:lnTo>
                  <a:pt x="1235069" y="16510"/>
                </a:lnTo>
                <a:close/>
              </a:path>
              <a:path w="9142730" h="193039">
                <a:moveTo>
                  <a:pt x="1489043" y="12700"/>
                </a:moveTo>
                <a:lnTo>
                  <a:pt x="1482693" y="12700"/>
                </a:lnTo>
                <a:lnTo>
                  <a:pt x="1479518" y="16510"/>
                </a:lnTo>
                <a:lnTo>
                  <a:pt x="1238244" y="16510"/>
                </a:lnTo>
                <a:lnTo>
                  <a:pt x="1231894" y="19050"/>
                </a:lnTo>
                <a:lnTo>
                  <a:pt x="2482818" y="19050"/>
                </a:lnTo>
                <a:lnTo>
                  <a:pt x="2482818" y="17779"/>
                </a:lnTo>
                <a:lnTo>
                  <a:pt x="1512261" y="17779"/>
                </a:lnTo>
                <a:lnTo>
                  <a:pt x="1503331" y="16510"/>
                </a:lnTo>
                <a:lnTo>
                  <a:pt x="1494401" y="13969"/>
                </a:lnTo>
                <a:lnTo>
                  <a:pt x="1489043" y="12700"/>
                </a:lnTo>
                <a:close/>
              </a:path>
              <a:path w="9142730" h="193039">
                <a:moveTo>
                  <a:pt x="2498693" y="12700"/>
                </a:moveTo>
                <a:lnTo>
                  <a:pt x="2492343" y="16510"/>
                </a:lnTo>
                <a:lnTo>
                  <a:pt x="2482818" y="19050"/>
                </a:lnTo>
                <a:lnTo>
                  <a:pt x="2501868" y="19050"/>
                </a:lnTo>
                <a:lnTo>
                  <a:pt x="2498693" y="12700"/>
                </a:lnTo>
                <a:close/>
              </a:path>
              <a:path w="9142730" h="193039">
                <a:moveTo>
                  <a:pt x="2514568" y="10160"/>
                </a:moveTo>
                <a:lnTo>
                  <a:pt x="2511393" y="10160"/>
                </a:lnTo>
                <a:lnTo>
                  <a:pt x="2505043" y="16510"/>
                </a:lnTo>
                <a:lnTo>
                  <a:pt x="2501868" y="19050"/>
                </a:lnTo>
                <a:lnTo>
                  <a:pt x="2755868" y="19050"/>
                </a:lnTo>
                <a:lnTo>
                  <a:pt x="2757138" y="16510"/>
                </a:lnTo>
                <a:lnTo>
                  <a:pt x="2514568" y="16510"/>
                </a:lnTo>
                <a:lnTo>
                  <a:pt x="2514568" y="10160"/>
                </a:lnTo>
                <a:close/>
              </a:path>
              <a:path w="9142730" h="193039">
                <a:moveTo>
                  <a:pt x="2847943" y="12700"/>
                </a:moveTo>
                <a:lnTo>
                  <a:pt x="2765393" y="12700"/>
                </a:lnTo>
                <a:lnTo>
                  <a:pt x="2762218" y="16510"/>
                </a:lnTo>
                <a:lnTo>
                  <a:pt x="2755868" y="19050"/>
                </a:lnTo>
                <a:lnTo>
                  <a:pt x="2987643" y="19050"/>
                </a:lnTo>
                <a:lnTo>
                  <a:pt x="2987643" y="17779"/>
                </a:lnTo>
                <a:lnTo>
                  <a:pt x="2944979" y="17779"/>
                </a:lnTo>
                <a:lnTo>
                  <a:pt x="2940018" y="16510"/>
                </a:lnTo>
                <a:lnTo>
                  <a:pt x="2847943" y="16510"/>
                </a:lnTo>
                <a:lnTo>
                  <a:pt x="2847943" y="12700"/>
                </a:lnTo>
                <a:close/>
              </a:path>
              <a:path w="9142730" h="193039">
                <a:moveTo>
                  <a:pt x="3009868" y="12700"/>
                </a:moveTo>
                <a:lnTo>
                  <a:pt x="2997168" y="12700"/>
                </a:lnTo>
                <a:lnTo>
                  <a:pt x="2993993" y="16510"/>
                </a:lnTo>
                <a:lnTo>
                  <a:pt x="2990818" y="19050"/>
                </a:lnTo>
                <a:lnTo>
                  <a:pt x="3743293" y="19050"/>
                </a:lnTo>
                <a:lnTo>
                  <a:pt x="3741706" y="17779"/>
                </a:lnTo>
                <a:lnTo>
                  <a:pt x="3402806" y="17779"/>
                </a:lnTo>
                <a:lnTo>
                  <a:pt x="3397218" y="16510"/>
                </a:lnTo>
                <a:lnTo>
                  <a:pt x="3016218" y="16510"/>
                </a:lnTo>
                <a:lnTo>
                  <a:pt x="3009868" y="12700"/>
                </a:lnTo>
                <a:close/>
              </a:path>
              <a:path w="9142730" h="193039">
                <a:moveTo>
                  <a:pt x="3759168" y="10160"/>
                </a:moveTo>
                <a:lnTo>
                  <a:pt x="3755993" y="12700"/>
                </a:lnTo>
                <a:lnTo>
                  <a:pt x="3754469" y="15239"/>
                </a:lnTo>
                <a:lnTo>
                  <a:pt x="3752818" y="16510"/>
                </a:lnTo>
                <a:lnTo>
                  <a:pt x="3746468" y="19050"/>
                </a:lnTo>
                <a:lnTo>
                  <a:pt x="3990943" y="19050"/>
                </a:lnTo>
                <a:lnTo>
                  <a:pt x="3987768" y="16510"/>
                </a:lnTo>
                <a:lnTo>
                  <a:pt x="3962368" y="16510"/>
                </a:lnTo>
                <a:lnTo>
                  <a:pt x="3959193" y="12700"/>
                </a:lnTo>
                <a:lnTo>
                  <a:pt x="3771868" y="12700"/>
                </a:lnTo>
                <a:lnTo>
                  <a:pt x="3759168" y="10160"/>
                </a:lnTo>
                <a:close/>
              </a:path>
              <a:path w="9142730" h="193039">
                <a:moveTo>
                  <a:pt x="3997293" y="12700"/>
                </a:moveTo>
                <a:lnTo>
                  <a:pt x="3990943" y="19050"/>
                </a:lnTo>
                <a:lnTo>
                  <a:pt x="4079843" y="19050"/>
                </a:lnTo>
                <a:lnTo>
                  <a:pt x="4073493" y="16510"/>
                </a:lnTo>
                <a:lnTo>
                  <a:pt x="4003643" y="16510"/>
                </a:lnTo>
                <a:lnTo>
                  <a:pt x="3997293" y="12700"/>
                </a:lnTo>
                <a:close/>
              </a:path>
              <a:path w="9142730" h="193039">
                <a:moveTo>
                  <a:pt x="4107228" y="15239"/>
                </a:moveTo>
                <a:lnTo>
                  <a:pt x="4095272" y="15239"/>
                </a:lnTo>
                <a:lnTo>
                  <a:pt x="4083018" y="16510"/>
                </a:lnTo>
                <a:lnTo>
                  <a:pt x="4079843" y="19050"/>
                </a:lnTo>
                <a:lnTo>
                  <a:pt x="4124293" y="19050"/>
                </a:lnTo>
                <a:lnTo>
                  <a:pt x="4117398" y="17779"/>
                </a:lnTo>
                <a:lnTo>
                  <a:pt x="4107228" y="15239"/>
                </a:lnTo>
                <a:close/>
              </a:path>
              <a:path w="9142730" h="193039">
                <a:moveTo>
                  <a:pt x="4140168" y="10160"/>
                </a:moveTo>
                <a:lnTo>
                  <a:pt x="4136993" y="12700"/>
                </a:lnTo>
                <a:lnTo>
                  <a:pt x="4130643" y="12700"/>
                </a:lnTo>
                <a:lnTo>
                  <a:pt x="4124293" y="19050"/>
                </a:lnTo>
                <a:lnTo>
                  <a:pt x="4146836" y="19050"/>
                </a:lnTo>
                <a:lnTo>
                  <a:pt x="4140168" y="10160"/>
                </a:lnTo>
                <a:close/>
              </a:path>
              <a:path w="9142730" h="193039">
                <a:moveTo>
                  <a:pt x="4949744" y="12700"/>
                </a:moveTo>
                <a:lnTo>
                  <a:pt x="4940268" y="12700"/>
                </a:lnTo>
                <a:lnTo>
                  <a:pt x="4940268" y="16510"/>
                </a:lnTo>
                <a:lnTo>
                  <a:pt x="4937093" y="19050"/>
                </a:lnTo>
                <a:lnTo>
                  <a:pt x="4978368" y="19050"/>
                </a:lnTo>
                <a:lnTo>
                  <a:pt x="4978368" y="16510"/>
                </a:lnTo>
                <a:lnTo>
                  <a:pt x="4975193" y="16510"/>
                </a:lnTo>
                <a:lnTo>
                  <a:pt x="4967504" y="13969"/>
                </a:lnTo>
                <a:lnTo>
                  <a:pt x="4958922" y="13969"/>
                </a:lnTo>
                <a:lnTo>
                  <a:pt x="4949744" y="12700"/>
                </a:lnTo>
                <a:close/>
              </a:path>
              <a:path w="9142730" h="193039">
                <a:moveTo>
                  <a:pt x="5032343" y="10160"/>
                </a:moveTo>
                <a:lnTo>
                  <a:pt x="5029168" y="12700"/>
                </a:lnTo>
                <a:lnTo>
                  <a:pt x="5029168" y="19050"/>
                </a:lnTo>
                <a:lnTo>
                  <a:pt x="5727668" y="19050"/>
                </a:lnTo>
                <a:lnTo>
                  <a:pt x="5727668" y="16510"/>
                </a:lnTo>
                <a:lnTo>
                  <a:pt x="5076793" y="16510"/>
                </a:lnTo>
                <a:lnTo>
                  <a:pt x="5065383" y="13969"/>
                </a:lnTo>
                <a:lnTo>
                  <a:pt x="5032343" y="10160"/>
                </a:lnTo>
                <a:close/>
              </a:path>
              <a:path w="9142730" h="193039">
                <a:moveTo>
                  <a:pt x="5741162" y="16510"/>
                </a:moveTo>
                <a:lnTo>
                  <a:pt x="5734018" y="16510"/>
                </a:lnTo>
                <a:lnTo>
                  <a:pt x="5727668" y="19050"/>
                </a:lnTo>
                <a:lnTo>
                  <a:pt x="5755450" y="19050"/>
                </a:lnTo>
                <a:lnTo>
                  <a:pt x="5741162" y="16510"/>
                </a:lnTo>
                <a:close/>
              </a:path>
              <a:path w="9142730" h="193039">
                <a:moveTo>
                  <a:pt x="6064218" y="2539"/>
                </a:moveTo>
                <a:lnTo>
                  <a:pt x="6064218" y="12700"/>
                </a:lnTo>
                <a:lnTo>
                  <a:pt x="6057868" y="16510"/>
                </a:lnTo>
                <a:lnTo>
                  <a:pt x="5762593" y="16510"/>
                </a:lnTo>
                <a:lnTo>
                  <a:pt x="5762593" y="19050"/>
                </a:lnTo>
                <a:lnTo>
                  <a:pt x="6159468" y="19050"/>
                </a:lnTo>
                <a:lnTo>
                  <a:pt x="6159468" y="13969"/>
                </a:lnTo>
                <a:lnTo>
                  <a:pt x="6140815" y="13969"/>
                </a:lnTo>
                <a:lnTo>
                  <a:pt x="6131241" y="12700"/>
                </a:lnTo>
                <a:lnTo>
                  <a:pt x="6115018" y="12700"/>
                </a:lnTo>
                <a:lnTo>
                  <a:pt x="6113431" y="11429"/>
                </a:lnTo>
                <a:lnTo>
                  <a:pt x="6087287" y="11429"/>
                </a:lnTo>
                <a:lnTo>
                  <a:pt x="6080093" y="10160"/>
                </a:lnTo>
                <a:lnTo>
                  <a:pt x="6070568" y="10160"/>
                </a:lnTo>
                <a:lnTo>
                  <a:pt x="6070568" y="6350"/>
                </a:lnTo>
                <a:lnTo>
                  <a:pt x="6064218" y="2539"/>
                </a:lnTo>
                <a:close/>
              </a:path>
              <a:path w="9142730" h="193039">
                <a:moveTo>
                  <a:pt x="6174748" y="12700"/>
                </a:moveTo>
                <a:lnTo>
                  <a:pt x="6168993" y="12700"/>
                </a:lnTo>
                <a:lnTo>
                  <a:pt x="6165818" y="16510"/>
                </a:lnTo>
                <a:lnTo>
                  <a:pt x="6159468" y="19050"/>
                </a:lnTo>
                <a:lnTo>
                  <a:pt x="7292943" y="19050"/>
                </a:lnTo>
                <a:lnTo>
                  <a:pt x="7289768" y="16510"/>
                </a:lnTo>
                <a:lnTo>
                  <a:pt x="6185067" y="16510"/>
                </a:lnTo>
                <a:lnTo>
                  <a:pt x="6179312" y="15239"/>
                </a:lnTo>
                <a:lnTo>
                  <a:pt x="6174748" y="12700"/>
                </a:lnTo>
                <a:close/>
              </a:path>
              <a:path w="9142730" h="193039">
                <a:moveTo>
                  <a:pt x="7327868" y="16510"/>
                </a:moveTo>
                <a:lnTo>
                  <a:pt x="7289768" y="16510"/>
                </a:lnTo>
                <a:lnTo>
                  <a:pt x="7292943" y="19050"/>
                </a:lnTo>
                <a:lnTo>
                  <a:pt x="7334218" y="19050"/>
                </a:lnTo>
                <a:lnTo>
                  <a:pt x="7327868" y="16510"/>
                </a:lnTo>
                <a:close/>
              </a:path>
              <a:path w="9142730" h="193039">
                <a:moveTo>
                  <a:pt x="7363190" y="15239"/>
                </a:moveTo>
                <a:lnTo>
                  <a:pt x="7353268" y="16510"/>
                </a:lnTo>
                <a:lnTo>
                  <a:pt x="7337393" y="16510"/>
                </a:lnTo>
                <a:lnTo>
                  <a:pt x="7337393" y="19050"/>
                </a:lnTo>
                <a:lnTo>
                  <a:pt x="7381843" y="19050"/>
                </a:lnTo>
                <a:lnTo>
                  <a:pt x="7373112" y="16510"/>
                </a:lnTo>
                <a:lnTo>
                  <a:pt x="7363190" y="15239"/>
                </a:lnTo>
                <a:close/>
              </a:path>
              <a:path w="9142730" h="193039">
                <a:moveTo>
                  <a:pt x="7506561" y="15239"/>
                </a:moveTo>
                <a:lnTo>
                  <a:pt x="7496143" y="16510"/>
                </a:lnTo>
                <a:lnTo>
                  <a:pt x="7402481" y="16510"/>
                </a:lnTo>
                <a:lnTo>
                  <a:pt x="7388193" y="19050"/>
                </a:lnTo>
                <a:lnTo>
                  <a:pt x="9140793" y="19050"/>
                </a:lnTo>
                <a:lnTo>
                  <a:pt x="9140793" y="17779"/>
                </a:lnTo>
                <a:lnTo>
                  <a:pt x="7523826" y="17779"/>
                </a:lnTo>
                <a:lnTo>
                  <a:pt x="7506561" y="15239"/>
                </a:lnTo>
                <a:close/>
              </a:path>
              <a:path w="9142730" h="193039">
                <a:moveTo>
                  <a:pt x="1539843" y="6350"/>
                </a:moveTo>
                <a:lnTo>
                  <a:pt x="1536668" y="10160"/>
                </a:lnTo>
                <a:lnTo>
                  <a:pt x="1536668" y="12700"/>
                </a:lnTo>
                <a:lnTo>
                  <a:pt x="1523968" y="12700"/>
                </a:lnTo>
                <a:lnTo>
                  <a:pt x="1517618" y="16510"/>
                </a:lnTo>
                <a:lnTo>
                  <a:pt x="1512261" y="17779"/>
                </a:lnTo>
                <a:lnTo>
                  <a:pt x="2482818" y="17779"/>
                </a:lnTo>
                <a:lnTo>
                  <a:pt x="2482818" y="16510"/>
                </a:lnTo>
                <a:lnTo>
                  <a:pt x="1609693" y="16510"/>
                </a:lnTo>
                <a:lnTo>
                  <a:pt x="1609693" y="12700"/>
                </a:lnTo>
                <a:lnTo>
                  <a:pt x="1606518" y="10160"/>
                </a:lnTo>
                <a:lnTo>
                  <a:pt x="1543018" y="10160"/>
                </a:lnTo>
                <a:lnTo>
                  <a:pt x="1539843" y="6350"/>
                </a:lnTo>
                <a:close/>
              </a:path>
              <a:path w="9142730" h="193039">
                <a:moveTo>
                  <a:pt x="2963236" y="15239"/>
                </a:moveTo>
                <a:lnTo>
                  <a:pt x="2953512" y="16510"/>
                </a:lnTo>
                <a:lnTo>
                  <a:pt x="2944979" y="17779"/>
                </a:lnTo>
                <a:lnTo>
                  <a:pt x="2987643" y="17779"/>
                </a:lnTo>
                <a:lnTo>
                  <a:pt x="2987643" y="16510"/>
                </a:lnTo>
                <a:lnTo>
                  <a:pt x="2971768" y="16510"/>
                </a:lnTo>
                <a:lnTo>
                  <a:pt x="2963236" y="15239"/>
                </a:lnTo>
                <a:close/>
              </a:path>
              <a:path w="9142730" h="193039">
                <a:moveTo>
                  <a:pt x="3413093" y="12700"/>
                </a:moveTo>
                <a:lnTo>
                  <a:pt x="3402806" y="17779"/>
                </a:lnTo>
                <a:lnTo>
                  <a:pt x="3741706" y="17779"/>
                </a:lnTo>
                <a:lnTo>
                  <a:pt x="3740118" y="16510"/>
                </a:lnTo>
                <a:lnTo>
                  <a:pt x="3422618" y="16510"/>
                </a:lnTo>
                <a:lnTo>
                  <a:pt x="3413093" y="12700"/>
                </a:lnTo>
                <a:close/>
              </a:path>
              <a:path w="9142730" h="193039">
                <a:moveTo>
                  <a:pt x="4883603" y="15239"/>
                </a:moveTo>
                <a:lnTo>
                  <a:pt x="4866823" y="15239"/>
                </a:lnTo>
                <a:lnTo>
                  <a:pt x="4856956" y="17779"/>
                </a:lnTo>
                <a:lnTo>
                  <a:pt x="4901325" y="17779"/>
                </a:lnTo>
                <a:lnTo>
                  <a:pt x="4889468" y="16510"/>
                </a:lnTo>
                <a:lnTo>
                  <a:pt x="4883603" y="15239"/>
                </a:lnTo>
                <a:close/>
              </a:path>
              <a:path w="9142730" h="193039">
                <a:moveTo>
                  <a:pt x="4933918" y="12700"/>
                </a:moveTo>
                <a:lnTo>
                  <a:pt x="4927420" y="15239"/>
                </a:lnTo>
                <a:lnTo>
                  <a:pt x="4915265" y="16510"/>
                </a:lnTo>
                <a:lnTo>
                  <a:pt x="4901325" y="17779"/>
                </a:lnTo>
                <a:lnTo>
                  <a:pt x="4937093" y="17779"/>
                </a:lnTo>
                <a:lnTo>
                  <a:pt x="4937093" y="16510"/>
                </a:lnTo>
                <a:lnTo>
                  <a:pt x="4933918" y="16510"/>
                </a:lnTo>
                <a:lnTo>
                  <a:pt x="4933918" y="12700"/>
                </a:lnTo>
                <a:close/>
              </a:path>
              <a:path w="9142730" h="193039">
                <a:moveTo>
                  <a:pt x="7546943" y="12700"/>
                </a:moveTo>
                <a:lnTo>
                  <a:pt x="7540593" y="12700"/>
                </a:lnTo>
                <a:lnTo>
                  <a:pt x="7534243" y="16510"/>
                </a:lnTo>
                <a:lnTo>
                  <a:pt x="7523826" y="17779"/>
                </a:lnTo>
                <a:lnTo>
                  <a:pt x="8195040" y="17779"/>
                </a:lnTo>
                <a:lnTo>
                  <a:pt x="8187748" y="16510"/>
                </a:lnTo>
                <a:lnTo>
                  <a:pt x="7553293" y="16510"/>
                </a:lnTo>
                <a:lnTo>
                  <a:pt x="7546943" y="12700"/>
                </a:lnTo>
                <a:close/>
              </a:path>
              <a:path w="9142730" h="193039">
                <a:moveTo>
                  <a:pt x="8235918" y="10160"/>
                </a:moveTo>
                <a:lnTo>
                  <a:pt x="8229568" y="10160"/>
                </a:lnTo>
                <a:lnTo>
                  <a:pt x="8218900" y="15239"/>
                </a:lnTo>
                <a:lnTo>
                  <a:pt x="8210518" y="16510"/>
                </a:lnTo>
                <a:lnTo>
                  <a:pt x="8202928" y="17779"/>
                </a:lnTo>
                <a:lnTo>
                  <a:pt x="9140793" y="17779"/>
                </a:lnTo>
                <a:lnTo>
                  <a:pt x="9140793" y="16510"/>
                </a:lnTo>
                <a:lnTo>
                  <a:pt x="8289893" y="16510"/>
                </a:lnTo>
                <a:lnTo>
                  <a:pt x="8289893" y="12700"/>
                </a:lnTo>
                <a:lnTo>
                  <a:pt x="8235918" y="12700"/>
                </a:lnTo>
                <a:lnTo>
                  <a:pt x="8235918" y="10160"/>
                </a:lnTo>
                <a:close/>
              </a:path>
              <a:path w="9142730" h="193039">
                <a:moveTo>
                  <a:pt x="22225" y="12700"/>
                </a:moveTo>
                <a:lnTo>
                  <a:pt x="19049" y="16510"/>
                </a:lnTo>
                <a:lnTo>
                  <a:pt x="25399" y="16510"/>
                </a:lnTo>
                <a:lnTo>
                  <a:pt x="22225" y="12700"/>
                </a:lnTo>
                <a:close/>
              </a:path>
              <a:path w="9142730" h="193039">
                <a:moveTo>
                  <a:pt x="44449" y="6350"/>
                </a:moveTo>
                <a:lnTo>
                  <a:pt x="41274" y="6350"/>
                </a:lnTo>
                <a:lnTo>
                  <a:pt x="41274" y="12700"/>
                </a:lnTo>
                <a:lnTo>
                  <a:pt x="38100" y="12700"/>
                </a:lnTo>
                <a:lnTo>
                  <a:pt x="31749" y="16510"/>
                </a:lnTo>
                <a:lnTo>
                  <a:pt x="60324" y="16510"/>
                </a:lnTo>
                <a:lnTo>
                  <a:pt x="61594" y="13969"/>
                </a:lnTo>
                <a:lnTo>
                  <a:pt x="48419" y="13969"/>
                </a:lnTo>
                <a:lnTo>
                  <a:pt x="46484" y="11429"/>
                </a:lnTo>
                <a:lnTo>
                  <a:pt x="44449" y="6350"/>
                </a:lnTo>
                <a:close/>
              </a:path>
              <a:path w="9142730" h="193039">
                <a:moveTo>
                  <a:pt x="85724" y="12700"/>
                </a:moveTo>
                <a:lnTo>
                  <a:pt x="79375" y="12700"/>
                </a:lnTo>
                <a:lnTo>
                  <a:pt x="75405" y="15239"/>
                </a:lnTo>
                <a:lnTo>
                  <a:pt x="69849" y="16510"/>
                </a:lnTo>
                <a:lnTo>
                  <a:pt x="85724" y="16510"/>
                </a:lnTo>
                <a:lnTo>
                  <a:pt x="85724" y="12700"/>
                </a:lnTo>
                <a:close/>
              </a:path>
              <a:path w="9142730" h="193039">
                <a:moveTo>
                  <a:pt x="152394" y="12700"/>
                </a:moveTo>
                <a:lnTo>
                  <a:pt x="126994" y="12700"/>
                </a:lnTo>
                <a:lnTo>
                  <a:pt x="123824" y="16510"/>
                </a:lnTo>
                <a:lnTo>
                  <a:pt x="152394" y="16510"/>
                </a:lnTo>
                <a:lnTo>
                  <a:pt x="152394" y="12700"/>
                </a:lnTo>
                <a:close/>
              </a:path>
              <a:path w="9142730" h="193039">
                <a:moveTo>
                  <a:pt x="273044" y="6350"/>
                </a:moveTo>
                <a:lnTo>
                  <a:pt x="263519" y="10160"/>
                </a:lnTo>
                <a:lnTo>
                  <a:pt x="266694" y="12700"/>
                </a:lnTo>
                <a:lnTo>
                  <a:pt x="158744" y="12700"/>
                </a:lnTo>
                <a:lnTo>
                  <a:pt x="152394" y="16510"/>
                </a:lnTo>
                <a:lnTo>
                  <a:pt x="307969" y="16510"/>
                </a:lnTo>
                <a:lnTo>
                  <a:pt x="307969" y="12700"/>
                </a:lnTo>
                <a:lnTo>
                  <a:pt x="292094" y="10160"/>
                </a:lnTo>
                <a:lnTo>
                  <a:pt x="273044" y="6350"/>
                </a:lnTo>
                <a:close/>
              </a:path>
              <a:path w="9142730" h="193039">
                <a:moveTo>
                  <a:pt x="323844" y="12700"/>
                </a:moveTo>
                <a:lnTo>
                  <a:pt x="317494" y="12700"/>
                </a:lnTo>
                <a:lnTo>
                  <a:pt x="307969" y="16510"/>
                </a:lnTo>
                <a:lnTo>
                  <a:pt x="330194" y="16510"/>
                </a:lnTo>
                <a:lnTo>
                  <a:pt x="323844" y="12700"/>
                </a:lnTo>
                <a:close/>
              </a:path>
              <a:path w="9142730" h="193039">
                <a:moveTo>
                  <a:pt x="342894" y="10160"/>
                </a:moveTo>
                <a:lnTo>
                  <a:pt x="339732" y="10160"/>
                </a:lnTo>
                <a:lnTo>
                  <a:pt x="339719" y="12700"/>
                </a:lnTo>
                <a:lnTo>
                  <a:pt x="333369" y="12700"/>
                </a:lnTo>
                <a:lnTo>
                  <a:pt x="330194" y="16510"/>
                </a:lnTo>
                <a:lnTo>
                  <a:pt x="346069" y="16510"/>
                </a:lnTo>
                <a:lnTo>
                  <a:pt x="342894" y="12700"/>
                </a:lnTo>
                <a:lnTo>
                  <a:pt x="342894" y="10160"/>
                </a:lnTo>
                <a:close/>
              </a:path>
              <a:path w="9142730" h="193039">
                <a:moveTo>
                  <a:pt x="396869" y="2539"/>
                </a:moveTo>
                <a:lnTo>
                  <a:pt x="396869" y="12700"/>
                </a:lnTo>
                <a:lnTo>
                  <a:pt x="355594" y="12700"/>
                </a:lnTo>
                <a:lnTo>
                  <a:pt x="346069" y="16510"/>
                </a:lnTo>
                <a:lnTo>
                  <a:pt x="422269" y="16510"/>
                </a:lnTo>
                <a:lnTo>
                  <a:pt x="419094" y="12700"/>
                </a:lnTo>
                <a:lnTo>
                  <a:pt x="413141" y="6350"/>
                </a:lnTo>
                <a:lnTo>
                  <a:pt x="403219" y="6350"/>
                </a:lnTo>
                <a:lnTo>
                  <a:pt x="396869" y="2539"/>
                </a:lnTo>
                <a:close/>
              </a:path>
              <a:path w="9142730" h="193039">
                <a:moveTo>
                  <a:pt x="428619" y="12700"/>
                </a:moveTo>
                <a:lnTo>
                  <a:pt x="422269" y="16510"/>
                </a:lnTo>
                <a:lnTo>
                  <a:pt x="428619" y="16510"/>
                </a:lnTo>
                <a:lnTo>
                  <a:pt x="428619" y="12700"/>
                </a:lnTo>
                <a:close/>
              </a:path>
              <a:path w="9142730" h="193039">
                <a:moveTo>
                  <a:pt x="446577" y="13969"/>
                </a:moveTo>
                <a:lnTo>
                  <a:pt x="444494" y="16510"/>
                </a:lnTo>
                <a:lnTo>
                  <a:pt x="454317" y="16510"/>
                </a:lnTo>
                <a:lnTo>
                  <a:pt x="449256" y="15239"/>
                </a:lnTo>
                <a:lnTo>
                  <a:pt x="446577" y="13969"/>
                </a:lnTo>
                <a:close/>
              </a:path>
              <a:path w="9142730" h="193039">
                <a:moveTo>
                  <a:pt x="482594" y="12700"/>
                </a:moveTo>
                <a:lnTo>
                  <a:pt x="479419" y="16510"/>
                </a:lnTo>
                <a:lnTo>
                  <a:pt x="485769" y="16510"/>
                </a:lnTo>
                <a:lnTo>
                  <a:pt x="482594" y="12700"/>
                </a:lnTo>
                <a:close/>
              </a:path>
              <a:path w="9142730" h="193039">
                <a:moveTo>
                  <a:pt x="498469" y="12700"/>
                </a:moveTo>
                <a:lnTo>
                  <a:pt x="495294" y="12700"/>
                </a:lnTo>
                <a:lnTo>
                  <a:pt x="492119" y="16510"/>
                </a:lnTo>
                <a:lnTo>
                  <a:pt x="498469" y="16510"/>
                </a:lnTo>
                <a:lnTo>
                  <a:pt x="498469" y="12700"/>
                </a:lnTo>
                <a:close/>
              </a:path>
              <a:path w="9142730" h="193039">
                <a:moveTo>
                  <a:pt x="533394" y="12700"/>
                </a:moveTo>
                <a:lnTo>
                  <a:pt x="511169" y="12700"/>
                </a:lnTo>
                <a:lnTo>
                  <a:pt x="511169" y="16510"/>
                </a:lnTo>
                <a:lnTo>
                  <a:pt x="533394" y="16510"/>
                </a:lnTo>
                <a:lnTo>
                  <a:pt x="533394" y="12700"/>
                </a:lnTo>
                <a:close/>
              </a:path>
              <a:path w="9142730" h="193039">
                <a:moveTo>
                  <a:pt x="539744" y="12700"/>
                </a:moveTo>
                <a:lnTo>
                  <a:pt x="533394" y="16510"/>
                </a:lnTo>
                <a:lnTo>
                  <a:pt x="539744" y="16510"/>
                </a:lnTo>
                <a:lnTo>
                  <a:pt x="539744" y="12700"/>
                </a:lnTo>
                <a:close/>
              </a:path>
              <a:path w="9142730" h="193039">
                <a:moveTo>
                  <a:pt x="542919" y="6350"/>
                </a:moveTo>
                <a:lnTo>
                  <a:pt x="542919" y="12700"/>
                </a:lnTo>
                <a:lnTo>
                  <a:pt x="539744" y="16510"/>
                </a:lnTo>
                <a:lnTo>
                  <a:pt x="841369" y="16510"/>
                </a:lnTo>
                <a:lnTo>
                  <a:pt x="841369" y="12700"/>
                </a:lnTo>
                <a:lnTo>
                  <a:pt x="755644" y="12700"/>
                </a:lnTo>
                <a:lnTo>
                  <a:pt x="752469" y="10160"/>
                </a:lnTo>
                <a:lnTo>
                  <a:pt x="549269" y="10160"/>
                </a:lnTo>
                <a:lnTo>
                  <a:pt x="542919" y="6350"/>
                </a:lnTo>
                <a:close/>
              </a:path>
              <a:path w="9142730" h="193039">
                <a:moveTo>
                  <a:pt x="891326" y="15239"/>
                </a:moveTo>
                <a:lnTo>
                  <a:pt x="875748" y="15239"/>
                </a:lnTo>
                <a:lnTo>
                  <a:pt x="866769" y="16510"/>
                </a:lnTo>
                <a:lnTo>
                  <a:pt x="898519" y="16510"/>
                </a:lnTo>
                <a:lnTo>
                  <a:pt x="891326" y="15239"/>
                </a:lnTo>
                <a:close/>
              </a:path>
              <a:path w="9142730" h="193039">
                <a:moveTo>
                  <a:pt x="914394" y="12700"/>
                </a:moveTo>
                <a:lnTo>
                  <a:pt x="904869" y="12700"/>
                </a:lnTo>
                <a:lnTo>
                  <a:pt x="898519" y="16510"/>
                </a:lnTo>
                <a:lnTo>
                  <a:pt x="920744" y="16510"/>
                </a:lnTo>
                <a:lnTo>
                  <a:pt x="914394" y="12700"/>
                </a:lnTo>
                <a:close/>
              </a:path>
              <a:path w="9142730" h="193039">
                <a:moveTo>
                  <a:pt x="930269" y="12700"/>
                </a:moveTo>
                <a:lnTo>
                  <a:pt x="920782" y="12700"/>
                </a:lnTo>
                <a:lnTo>
                  <a:pt x="920744" y="16510"/>
                </a:lnTo>
                <a:lnTo>
                  <a:pt x="930269" y="16510"/>
                </a:lnTo>
                <a:lnTo>
                  <a:pt x="930269" y="12700"/>
                </a:lnTo>
                <a:close/>
              </a:path>
              <a:path w="9142730" h="193039">
                <a:moveTo>
                  <a:pt x="936619" y="12700"/>
                </a:moveTo>
                <a:lnTo>
                  <a:pt x="933457" y="12700"/>
                </a:lnTo>
                <a:lnTo>
                  <a:pt x="933444" y="16510"/>
                </a:lnTo>
                <a:lnTo>
                  <a:pt x="936619" y="16510"/>
                </a:lnTo>
                <a:lnTo>
                  <a:pt x="936619" y="12700"/>
                </a:lnTo>
                <a:close/>
              </a:path>
              <a:path w="9142730" h="193039">
                <a:moveTo>
                  <a:pt x="1022344" y="6350"/>
                </a:moveTo>
                <a:lnTo>
                  <a:pt x="968369" y="6350"/>
                </a:lnTo>
                <a:lnTo>
                  <a:pt x="968369" y="10160"/>
                </a:lnTo>
                <a:lnTo>
                  <a:pt x="965194" y="12700"/>
                </a:lnTo>
                <a:lnTo>
                  <a:pt x="965194" y="16510"/>
                </a:lnTo>
                <a:lnTo>
                  <a:pt x="1089019" y="16510"/>
                </a:lnTo>
                <a:lnTo>
                  <a:pt x="1072846" y="15239"/>
                </a:lnTo>
                <a:lnTo>
                  <a:pt x="1041692" y="13969"/>
                </a:lnTo>
                <a:lnTo>
                  <a:pt x="1025519" y="12700"/>
                </a:lnTo>
                <a:lnTo>
                  <a:pt x="1025519" y="10160"/>
                </a:lnTo>
                <a:lnTo>
                  <a:pt x="1022344" y="6350"/>
                </a:lnTo>
                <a:close/>
              </a:path>
              <a:path w="9142730" h="193039">
                <a:moveTo>
                  <a:pt x="1098544" y="10160"/>
                </a:moveTo>
                <a:lnTo>
                  <a:pt x="1092194" y="10160"/>
                </a:lnTo>
                <a:lnTo>
                  <a:pt x="1092194" y="16510"/>
                </a:lnTo>
                <a:lnTo>
                  <a:pt x="1101719" y="16510"/>
                </a:lnTo>
                <a:lnTo>
                  <a:pt x="1101719" y="12700"/>
                </a:lnTo>
                <a:lnTo>
                  <a:pt x="1098544" y="12700"/>
                </a:lnTo>
                <a:lnTo>
                  <a:pt x="1098544" y="10160"/>
                </a:lnTo>
                <a:close/>
              </a:path>
              <a:path w="9142730" h="193039">
                <a:moveTo>
                  <a:pt x="1117594" y="10160"/>
                </a:moveTo>
                <a:lnTo>
                  <a:pt x="1111244" y="10160"/>
                </a:lnTo>
                <a:lnTo>
                  <a:pt x="1114419" y="16510"/>
                </a:lnTo>
                <a:lnTo>
                  <a:pt x="1133469" y="16510"/>
                </a:lnTo>
                <a:lnTo>
                  <a:pt x="1133469" y="12700"/>
                </a:lnTo>
                <a:lnTo>
                  <a:pt x="1120769" y="12700"/>
                </a:lnTo>
                <a:lnTo>
                  <a:pt x="1117594" y="10160"/>
                </a:lnTo>
                <a:close/>
              </a:path>
              <a:path w="9142730" h="193039">
                <a:moveTo>
                  <a:pt x="1174744" y="10160"/>
                </a:moveTo>
                <a:lnTo>
                  <a:pt x="1171569" y="12700"/>
                </a:lnTo>
                <a:lnTo>
                  <a:pt x="1160258" y="13969"/>
                </a:lnTo>
                <a:lnTo>
                  <a:pt x="1141208" y="15239"/>
                </a:lnTo>
                <a:lnTo>
                  <a:pt x="1133469" y="16510"/>
                </a:lnTo>
                <a:lnTo>
                  <a:pt x="1200144" y="16510"/>
                </a:lnTo>
                <a:lnTo>
                  <a:pt x="1200144" y="12700"/>
                </a:lnTo>
                <a:lnTo>
                  <a:pt x="1174744" y="12700"/>
                </a:lnTo>
                <a:lnTo>
                  <a:pt x="1174744" y="10160"/>
                </a:lnTo>
                <a:close/>
              </a:path>
              <a:path w="9142730" h="193039">
                <a:moveTo>
                  <a:pt x="1209669" y="12700"/>
                </a:moveTo>
                <a:lnTo>
                  <a:pt x="1206494" y="12700"/>
                </a:lnTo>
                <a:lnTo>
                  <a:pt x="1200144" y="16510"/>
                </a:lnTo>
                <a:lnTo>
                  <a:pt x="1212844" y="16510"/>
                </a:lnTo>
                <a:lnTo>
                  <a:pt x="1209669" y="12700"/>
                </a:lnTo>
                <a:close/>
              </a:path>
              <a:path w="9142730" h="193039">
                <a:moveTo>
                  <a:pt x="1216044" y="10160"/>
                </a:moveTo>
                <a:lnTo>
                  <a:pt x="1212869" y="16510"/>
                </a:lnTo>
                <a:lnTo>
                  <a:pt x="1222369" y="16510"/>
                </a:lnTo>
                <a:lnTo>
                  <a:pt x="1222369" y="12700"/>
                </a:lnTo>
                <a:lnTo>
                  <a:pt x="1216044" y="10160"/>
                </a:lnTo>
                <a:close/>
              </a:path>
              <a:path w="9142730" h="193039">
                <a:moveTo>
                  <a:pt x="1263657" y="10160"/>
                </a:moveTo>
                <a:lnTo>
                  <a:pt x="1257294" y="10160"/>
                </a:lnTo>
                <a:lnTo>
                  <a:pt x="1250944" y="12700"/>
                </a:lnTo>
                <a:lnTo>
                  <a:pt x="1244594" y="16510"/>
                </a:lnTo>
                <a:lnTo>
                  <a:pt x="1479518" y="16510"/>
                </a:lnTo>
                <a:lnTo>
                  <a:pt x="1479518" y="12700"/>
                </a:lnTo>
                <a:lnTo>
                  <a:pt x="1266832" y="12700"/>
                </a:lnTo>
                <a:lnTo>
                  <a:pt x="1263657" y="10160"/>
                </a:lnTo>
                <a:close/>
              </a:path>
              <a:path w="9142730" h="193039">
                <a:moveTo>
                  <a:pt x="1635093" y="12700"/>
                </a:moveTo>
                <a:lnTo>
                  <a:pt x="1612868" y="12700"/>
                </a:lnTo>
                <a:lnTo>
                  <a:pt x="1609693" y="16510"/>
                </a:lnTo>
                <a:lnTo>
                  <a:pt x="1635093" y="16510"/>
                </a:lnTo>
                <a:lnTo>
                  <a:pt x="1635093" y="12700"/>
                </a:lnTo>
                <a:close/>
              </a:path>
              <a:path w="9142730" h="193039">
                <a:moveTo>
                  <a:pt x="1657318" y="6350"/>
                </a:moveTo>
                <a:lnTo>
                  <a:pt x="1647793" y="6350"/>
                </a:lnTo>
                <a:lnTo>
                  <a:pt x="1647793" y="10160"/>
                </a:lnTo>
                <a:lnTo>
                  <a:pt x="1641443" y="10160"/>
                </a:lnTo>
                <a:lnTo>
                  <a:pt x="1638268" y="12700"/>
                </a:lnTo>
                <a:lnTo>
                  <a:pt x="1635093" y="16510"/>
                </a:lnTo>
                <a:lnTo>
                  <a:pt x="1663668" y="16510"/>
                </a:lnTo>
                <a:lnTo>
                  <a:pt x="1660493" y="12700"/>
                </a:lnTo>
                <a:lnTo>
                  <a:pt x="1657318" y="10160"/>
                </a:lnTo>
                <a:lnTo>
                  <a:pt x="1657318" y="6350"/>
                </a:lnTo>
                <a:close/>
              </a:path>
              <a:path w="9142730" h="193039">
                <a:moveTo>
                  <a:pt x="1676368" y="6350"/>
                </a:moveTo>
                <a:lnTo>
                  <a:pt x="1673193" y="6350"/>
                </a:lnTo>
                <a:lnTo>
                  <a:pt x="1670018" y="10160"/>
                </a:lnTo>
                <a:lnTo>
                  <a:pt x="1670018" y="12700"/>
                </a:lnTo>
                <a:lnTo>
                  <a:pt x="1663668" y="16510"/>
                </a:lnTo>
                <a:lnTo>
                  <a:pt x="1870043" y="16510"/>
                </a:lnTo>
                <a:lnTo>
                  <a:pt x="1870043" y="12700"/>
                </a:lnTo>
                <a:lnTo>
                  <a:pt x="1679543" y="12700"/>
                </a:lnTo>
                <a:lnTo>
                  <a:pt x="1676368" y="6350"/>
                </a:lnTo>
                <a:close/>
              </a:path>
              <a:path w="9142730" h="193039">
                <a:moveTo>
                  <a:pt x="1933543" y="12700"/>
                </a:moveTo>
                <a:lnTo>
                  <a:pt x="1876393" y="12700"/>
                </a:lnTo>
                <a:lnTo>
                  <a:pt x="1870043" y="16510"/>
                </a:lnTo>
                <a:lnTo>
                  <a:pt x="1933543" y="16510"/>
                </a:lnTo>
                <a:lnTo>
                  <a:pt x="1933543" y="12700"/>
                </a:lnTo>
                <a:close/>
              </a:path>
              <a:path w="9142730" h="193039">
                <a:moveTo>
                  <a:pt x="1963992" y="13969"/>
                </a:moveTo>
                <a:lnTo>
                  <a:pt x="1947212" y="13969"/>
                </a:lnTo>
                <a:lnTo>
                  <a:pt x="1939131" y="15239"/>
                </a:lnTo>
                <a:lnTo>
                  <a:pt x="1933543" y="16510"/>
                </a:lnTo>
                <a:lnTo>
                  <a:pt x="1971643" y="16510"/>
                </a:lnTo>
                <a:lnTo>
                  <a:pt x="1963992" y="13969"/>
                </a:lnTo>
                <a:close/>
              </a:path>
              <a:path w="9142730" h="193039">
                <a:moveTo>
                  <a:pt x="1977993" y="10160"/>
                </a:moveTo>
                <a:lnTo>
                  <a:pt x="1974818" y="10160"/>
                </a:lnTo>
                <a:lnTo>
                  <a:pt x="1974818" y="12700"/>
                </a:lnTo>
                <a:lnTo>
                  <a:pt x="1971643" y="16510"/>
                </a:lnTo>
                <a:lnTo>
                  <a:pt x="2041493" y="16510"/>
                </a:lnTo>
                <a:lnTo>
                  <a:pt x="2041493" y="12700"/>
                </a:lnTo>
                <a:lnTo>
                  <a:pt x="1981168" y="12700"/>
                </a:lnTo>
                <a:lnTo>
                  <a:pt x="1977993" y="10160"/>
                </a:lnTo>
                <a:close/>
              </a:path>
              <a:path w="9142730" h="193039">
                <a:moveTo>
                  <a:pt x="2082768" y="12700"/>
                </a:moveTo>
                <a:lnTo>
                  <a:pt x="2075625" y="13969"/>
                </a:lnTo>
                <a:lnTo>
                  <a:pt x="2061337" y="15239"/>
                </a:lnTo>
                <a:lnTo>
                  <a:pt x="2054193" y="16510"/>
                </a:lnTo>
                <a:lnTo>
                  <a:pt x="2089118" y="16510"/>
                </a:lnTo>
                <a:lnTo>
                  <a:pt x="2082768" y="12700"/>
                </a:lnTo>
                <a:close/>
              </a:path>
              <a:path w="9142730" h="193039">
                <a:moveTo>
                  <a:pt x="2136743" y="2539"/>
                </a:moveTo>
                <a:lnTo>
                  <a:pt x="2130393" y="2539"/>
                </a:lnTo>
                <a:lnTo>
                  <a:pt x="2130393" y="10160"/>
                </a:lnTo>
                <a:lnTo>
                  <a:pt x="2121712" y="11429"/>
                </a:lnTo>
                <a:lnTo>
                  <a:pt x="2099586" y="13969"/>
                </a:lnTo>
                <a:lnTo>
                  <a:pt x="2089118" y="16510"/>
                </a:lnTo>
                <a:lnTo>
                  <a:pt x="2206593" y="16510"/>
                </a:lnTo>
                <a:lnTo>
                  <a:pt x="2206593" y="12700"/>
                </a:lnTo>
                <a:lnTo>
                  <a:pt x="2203418" y="10160"/>
                </a:lnTo>
                <a:lnTo>
                  <a:pt x="2152618" y="10160"/>
                </a:lnTo>
                <a:lnTo>
                  <a:pt x="2152618" y="6350"/>
                </a:lnTo>
                <a:lnTo>
                  <a:pt x="2139918" y="6350"/>
                </a:lnTo>
                <a:lnTo>
                  <a:pt x="2136743" y="2539"/>
                </a:lnTo>
                <a:close/>
              </a:path>
              <a:path w="9142730" h="193039">
                <a:moveTo>
                  <a:pt x="2289143" y="12700"/>
                </a:moveTo>
                <a:lnTo>
                  <a:pt x="2209768" y="12700"/>
                </a:lnTo>
                <a:lnTo>
                  <a:pt x="2206593" y="16510"/>
                </a:lnTo>
                <a:lnTo>
                  <a:pt x="2289143" y="16510"/>
                </a:lnTo>
                <a:lnTo>
                  <a:pt x="2289143" y="12700"/>
                </a:lnTo>
                <a:close/>
              </a:path>
              <a:path w="9142730" h="193039">
                <a:moveTo>
                  <a:pt x="2295493" y="2539"/>
                </a:moveTo>
                <a:lnTo>
                  <a:pt x="2295493" y="10160"/>
                </a:lnTo>
                <a:lnTo>
                  <a:pt x="2289143" y="16510"/>
                </a:lnTo>
                <a:lnTo>
                  <a:pt x="2298668" y="16510"/>
                </a:lnTo>
                <a:lnTo>
                  <a:pt x="2298668" y="10160"/>
                </a:lnTo>
                <a:lnTo>
                  <a:pt x="2301843" y="6350"/>
                </a:lnTo>
                <a:lnTo>
                  <a:pt x="2308193" y="6350"/>
                </a:lnTo>
                <a:lnTo>
                  <a:pt x="2295493" y="2539"/>
                </a:lnTo>
                <a:close/>
              </a:path>
              <a:path w="9142730" h="193039">
                <a:moveTo>
                  <a:pt x="2308193" y="12700"/>
                </a:moveTo>
                <a:lnTo>
                  <a:pt x="2301843" y="12700"/>
                </a:lnTo>
                <a:lnTo>
                  <a:pt x="2298668" y="16510"/>
                </a:lnTo>
                <a:lnTo>
                  <a:pt x="2308193" y="16510"/>
                </a:lnTo>
                <a:lnTo>
                  <a:pt x="2308193" y="12700"/>
                </a:lnTo>
                <a:close/>
              </a:path>
              <a:path w="9142730" h="193039">
                <a:moveTo>
                  <a:pt x="2352643" y="10160"/>
                </a:moveTo>
                <a:lnTo>
                  <a:pt x="2346293" y="12700"/>
                </a:lnTo>
                <a:lnTo>
                  <a:pt x="2317718" y="12700"/>
                </a:lnTo>
                <a:lnTo>
                  <a:pt x="2308193" y="16510"/>
                </a:lnTo>
                <a:lnTo>
                  <a:pt x="2352643" y="16510"/>
                </a:lnTo>
                <a:lnTo>
                  <a:pt x="2352643" y="10160"/>
                </a:lnTo>
                <a:close/>
              </a:path>
              <a:path w="9142730" h="193039">
                <a:moveTo>
                  <a:pt x="2447893" y="12700"/>
                </a:moveTo>
                <a:lnTo>
                  <a:pt x="2358993" y="12700"/>
                </a:lnTo>
                <a:lnTo>
                  <a:pt x="2358993" y="16510"/>
                </a:lnTo>
                <a:lnTo>
                  <a:pt x="2447893" y="16510"/>
                </a:lnTo>
                <a:lnTo>
                  <a:pt x="2447893" y="12700"/>
                </a:lnTo>
                <a:close/>
              </a:path>
              <a:path w="9142730" h="193039">
                <a:moveTo>
                  <a:pt x="2456656" y="15239"/>
                </a:moveTo>
                <a:lnTo>
                  <a:pt x="2447893" y="16510"/>
                </a:lnTo>
                <a:lnTo>
                  <a:pt x="2463768" y="16510"/>
                </a:lnTo>
                <a:lnTo>
                  <a:pt x="2456656" y="15239"/>
                </a:lnTo>
                <a:close/>
              </a:path>
              <a:path w="9142730" h="193039">
                <a:moveTo>
                  <a:pt x="2527268" y="6350"/>
                </a:moveTo>
                <a:lnTo>
                  <a:pt x="2527268" y="10160"/>
                </a:lnTo>
                <a:lnTo>
                  <a:pt x="2524093" y="12700"/>
                </a:lnTo>
                <a:lnTo>
                  <a:pt x="2520918" y="16510"/>
                </a:lnTo>
                <a:lnTo>
                  <a:pt x="2597118" y="16510"/>
                </a:lnTo>
                <a:lnTo>
                  <a:pt x="2597118" y="12700"/>
                </a:lnTo>
                <a:lnTo>
                  <a:pt x="2546318" y="12700"/>
                </a:lnTo>
                <a:lnTo>
                  <a:pt x="2546318" y="10160"/>
                </a:lnTo>
                <a:lnTo>
                  <a:pt x="2530443" y="10160"/>
                </a:lnTo>
                <a:lnTo>
                  <a:pt x="2527268" y="6350"/>
                </a:lnTo>
                <a:close/>
              </a:path>
              <a:path w="9142730" h="193039">
                <a:moveTo>
                  <a:pt x="2632043" y="12700"/>
                </a:moveTo>
                <a:lnTo>
                  <a:pt x="2620782" y="12700"/>
                </a:lnTo>
                <a:lnTo>
                  <a:pt x="2611009" y="13969"/>
                </a:lnTo>
                <a:lnTo>
                  <a:pt x="2603022" y="15239"/>
                </a:lnTo>
                <a:lnTo>
                  <a:pt x="2597118" y="16510"/>
                </a:lnTo>
                <a:lnTo>
                  <a:pt x="2632043" y="16510"/>
                </a:lnTo>
                <a:lnTo>
                  <a:pt x="2632043" y="12700"/>
                </a:lnTo>
                <a:close/>
              </a:path>
              <a:path w="9142730" h="193039">
                <a:moveTo>
                  <a:pt x="2687904" y="12700"/>
                </a:moveTo>
                <a:lnTo>
                  <a:pt x="2663793" y="12700"/>
                </a:lnTo>
                <a:lnTo>
                  <a:pt x="2657443" y="16510"/>
                </a:lnTo>
                <a:lnTo>
                  <a:pt x="2720943" y="16510"/>
                </a:lnTo>
                <a:lnTo>
                  <a:pt x="2709533" y="13969"/>
                </a:lnTo>
                <a:lnTo>
                  <a:pt x="2698718" y="13969"/>
                </a:lnTo>
                <a:lnTo>
                  <a:pt x="2687904" y="12700"/>
                </a:lnTo>
                <a:close/>
              </a:path>
              <a:path w="9142730" h="193039">
                <a:moveTo>
                  <a:pt x="2727293" y="10160"/>
                </a:moveTo>
                <a:lnTo>
                  <a:pt x="2720943" y="16510"/>
                </a:lnTo>
                <a:lnTo>
                  <a:pt x="2730468" y="16510"/>
                </a:lnTo>
                <a:lnTo>
                  <a:pt x="2727293" y="10160"/>
                </a:lnTo>
                <a:close/>
              </a:path>
              <a:path w="9142730" h="193039">
                <a:moveTo>
                  <a:pt x="2743168" y="12700"/>
                </a:moveTo>
                <a:lnTo>
                  <a:pt x="2733643" y="12700"/>
                </a:lnTo>
                <a:lnTo>
                  <a:pt x="2730468" y="16510"/>
                </a:lnTo>
                <a:lnTo>
                  <a:pt x="2743168" y="16510"/>
                </a:lnTo>
                <a:lnTo>
                  <a:pt x="2743168" y="12700"/>
                </a:lnTo>
                <a:close/>
              </a:path>
              <a:path w="9142730" h="193039">
                <a:moveTo>
                  <a:pt x="2749518" y="10160"/>
                </a:moveTo>
                <a:lnTo>
                  <a:pt x="2746343" y="16510"/>
                </a:lnTo>
                <a:lnTo>
                  <a:pt x="2757138" y="16510"/>
                </a:lnTo>
                <a:lnTo>
                  <a:pt x="2759043" y="12700"/>
                </a:lnTo>
                <a:lnTo>
                  <a:pt x="2755868" y="12700"/>
                </a:lnTo>
                <a:lnTo>
                  <a:pt x="2749518" y="10160"/>
                </a:lnTo>
                <a:close/>
              </a:path>
              <a:path w="9142730" h="193039">
                <a:moveTo>
                  <a:pt x="2866993" y="12700"/>
                </a:moveTo>
                <a:lnTo>
                  <a:pt x="2863818" y="12700"/>
                </a:lnTo>
                <a:lnTo>
                  <a:pt x="2863818" y="16510"/>
                </a:lnTo>
                <a:lnTo>
                  <a:pt x="2866993" y="16510"/>
                </a:lnTo>
                <a:lnTo>
                  <a:pt x="2866993" y="12700"/>
                </a:lnTo>
                <a:close/>
              </a:path>
              <a:path w="9142730" h="193039">
                <a:moveTo>
                  <a:pt x="2895568" y="12700"/>
                </a:moveTo>
                <a:lnTo>
                  <a:pt x="2889218" y="16510"/>
                </a:lnTo>
                <a:lnTo>
                  <a:pt x="2901918" y="16510"/>
                </a:lnTo>
                <a:lnTo>
                  <a:pt x="2895568" y="12700"/>
                </a:lnTo>
                <a:close/>
              </a:path>
              <a:path w="9142730" h="193039">
                <a:moveTo>
                  <a:pt x="2933668" y="12700"/>
                </a:moveTo>
                <a:lnTo>
                  <a:pt x="2928360" y="12700"/>
                </a:lnTo>
                <a:lnTo>
                  <a:pt x="2922159" y="13969"/>
                </a:lnTo>
                <a:lnTo>
                  <a:pt x="2915363" y="13969"/>
                </a:lnTo>
                <a:lnTo>
                  <a:pt x="2908268" y="16510"/>
                </a:lnTo>
                <a:lnTo>
                  <a:pt x="2933668" y="16510"/>
                </a:lnTo>
                <a:lnTo>
                  <a:pt x="2933668" y="12700"/>
                </a:lnTo>
                <a:close/>
              </a:path>
              <a:path w="9142730" h="193039">
                <a:moveTo>
                  <a:pt x="3127343" y="12700"/>
                </a:moveTo>
                <a:lnTo>
                  <a:pt x="3019393" y="12700"/>
                </a:lnTo>
                <a:lnTo>
                  <a:pt x="3016218" y="16510"/>
                </a:lnTo>
                <a:lnTo>
                  <a:pt x="3127343" y="16510"/>
                </a:lnTo>
                <a:lnTo>
                  <a:pt x="3127343" y="12700"/>
                </a:lnTo>
                <a:close/>
              </a:path>
              <a:path w="9142730" h="193039">
                <a:moveTo>
                  <a:pt x="3178143" y="6350"/>
                </a:moveTo>
                <a:lnTo>
                  <a:pt x="3127343" y="16510"/>
                </a:lnTo>
                <a:lnTo>
                  <a:pt x="3219418" y="16510"/>
                </a:lnTo>
                <a:lnTo>
                  <a:pt x="3219418" y="12700"/>
                </a:lnTo>
                <a:lnTo>
                  <a:pt x="3178143" y="12700"/>
                </a:lnTo>
                <a:lnTo>
                  <a:pt x="3178143" y="6350"/>
                </a:lnTo>
                <a:close/>
              </a:path>
              <a:path w="9142730" h="193039">
                <a:moveTo>
                  <a:pt x="3244818" y="12700"/>
                </a:moveTo>
                <a:lnTo>
                  <a:pt x="3228943" y="12700"/>
                </a:lnTo>
                <a:lnTo>
                  <a:pt x="3222593" y="16510"/>
                </a:lnTo>
                <a:lnTo>
                  <a:pt x="3247993" y="16510"/>
                </a:lnTo>
                <a:lnTo>
                  <a:pt x="3244818" y="12700"/>
                </a:lnTo>
                <a:close/>
              </a:path>
              <a:path w="9142730" h="193039">
                <a:moveTo>
                  <a:pt x="3279743" y="12700"/>
                </a:moveTo>
                <a:lnTo>
                  <a:pt x="3254343" y="12700"/>
                </a:lnTo>
                <a:lnTo>
                  <a:pt x="3254343" y="16510"/>
                </a:lnTo>
                <a:lnTo>
                  <a:pt x="3282918" y="16510"/>
                </a:lnTo>
                <a:lnTo>
                  <a:pt x="3279743" y="12700"/>
                </a:lnTo>
                <a:close/>
              </a:path>
              <a:path w="9142730" h="193039">
                <a:moveTo>
                  <a:pt x="3374993" y="10160"/>
                </a:moveTo>
                <a:lnTo>
                  <a:pt x="3324193" y="10160"/>
                </a:lnTo>
                <a:lnTo>
                  <a:pt x="3321018" y="12700"/>
                </a:lnTo>
                <a:lnTo>
                  <a:pt x="3321018" y="16510"/>
                </a:lnTo>
                <a:lnTo>
                  <a:pt x="3384518" y="16510"/>
                </a:lnTo>
                <a:lnTo>
                  <a:pt x="3384518" y="12700"/>
                </a:lnTo>
                <a:lnTo>
                  <a:pt x="3378168" y="12700"/>
                </a:lnTo>
                <a:lnTo>
                  <a:pt x="3374993" y="10160"/>
                </a:lnTo>
                <a:close/>
              </a:path>
              <a:path w="9142730" h="193039">
                <a:moveTo>
                  <a:pt x="3533743" y="2539"/>
                </a:moveTo>
                <a:lnTo>
                  <a:pt x="3521043" y="2539"/>
                </a:lnTo>
                <a:lnTo>
                  <a:pt x="3521043" y="10160"/>
                </a:lnTo>
                <a:lnTo>
                  <a:pt x="3517868" y="12700"/>
                </a:lnTo>
                <a:lnTo>
                  <a:pt x="3428968" y="12700"/>
                </a:lnTo>
                <a:lnTo>
                  <a:pt x="3422618" y="16510"/>
                </a:lnTo>
                <a:lnTo>
                  <a:pt x="3600518" y="16510"/>
                </a:lnTo>
                <a:lnTo>
                  <a:pt x="3591687" y="15239"/>
                </a:lnTo>
                <a:lnTo>
                  <a:pt x="3584047" y="12700"/>
                </a:lnTo>
                <a:lnTo>
                  <a:pt x="3578193" y="10160"/>
                </a:lnTo>
                <a:lnTo>
                  <a:pt x="3533743" y="10160"/>
                </a:lnTo>
                <a:lnTo>
                  <a:pt x="3533743" y="2539"/>
                </a:lnTo>
                <a:close/>
              </a:path>
              <a:path w="9142730" h="193039">
                <a:moveTo>
                  <a:pt x="3619468" y="6350"/>
                </a:moveTo>
                <a:lnTo>
                  <a:pt x="3616293" y="10160"/>
                </a:lnTo>
                <a:lnTo>
                  <a:pt x="3609943" y="16510"/>
                </a:lnTo>
                <a:lnTo>
                  <a:pt x="3622643" y="16510"/>
                </a:lnTo>
                <a:lnTo>
                  <a:pt x="3622643" y="12700"/>
                </a:lnTo>
                <a:lnTo>
                  <a:pt x="3619468" y="6350"/>
                </a:lnTo>
                <a:close/>
              </a:path>
              <a:path w="9142730" h="193039">
                <a:moveTo>
                  <a:pt x="3628993" y="6350"/>
                </a:moveTo>
                <a:lnTo>
                  <a:pt x="3622643" y="16510"/>
                </a:lnTo>
                <a:lnTo>
                  <a:pt x="3692493" y="16510"/>
                </a:lnTo>
                <a:lnTo>
                  <a:pt x="3692493" y="12700"/>
                </a:lnTo>
                <a:lnTo>
                  <a:pt x="3682968" y="12700"/>
                </a:lnTo>
                <a:lnTo>
                  <a:pt x="3679793" y="10160"/>
                </a:lnTo>
                <a:lnTo>
                  <a:pt x="3638518" y="10160"/>
                </a:lnTo>
                <a:lnTo>
                  <a:pt x="3628993" y="6350"/>
                </a:lnTo>
                <a:close/>
              </a:path>
              <a:path w="9142730" h="193039">
                <a:moveTo>
                  <a:pt x="3719332" y="15239"/>
                </a:moveTo>
                <a:lnTo>
                  <a:pt x="3701969" y="15239"/>
                </a:lnTo>
                <a:lnTo>
                  <a:pt x="3695668" y="16510"/>
                </a:lnTo>
                <a:lnTo>
                  <a:pt x="3727418" y="16510"/>
                </a:lnTo>
                <a:lnTo>
                  <a:pt x="3719332" y="15239"/>
                </a:lnTo>
                <a:close/>
              </a:path>
              <a:path w="9142730" h="193039">
                <a:moveTo>
                  <a:pt x="3968718" y="12700"/>
                </a:moveTo>
                <a:lnTo>
                  <a:pt x="3962368" y="12700"/>
                </a:lnTo>
                <a:lnTo>
                  <a:pt x="3962368" y="16510"/>
                </a:lnTo>
                <a:lnTo>
                  <a:pt x="3968718" y="16510"/>
                </a:lnTo>
                <a:lnTo>
                  <a:pt x="3968718" y="12700"/>
                </a:lnTo>
                <a:close/>
              </a:path>
              <a:path w="9142730" h="193039">
                <a:moveTo>
                  <a:pt x="3981418" y="12700"/>
                </a:moveTo>
                <a:lnTo>
                  <a:pt x="3975068" y="12700"/>
                </a:lnTo>
                <a:lnTo>
                  <a:pt x="3975068" y="16510"/>
                </a:lnTo>
                <a:lnTo>
                  <a:pt x="3981418" y="16510"/>
                </a:lnTo>
                <a:lnTo>
                  <a:pt x="3981418" y="12700"/>
                </a:lnTo>
                <a:close/>
              </a:path>
              <a:path w="9142730" h="193039">
                <a:moveTo>
                  <a:pt x="4041743" y="12700"/>
                </a:moveTo>
                <a:lnTo>
                  <a:pt x="4009993" y="12700"/>
                </a:lnTo>
                <a:lnTo>
                  <a:pt x="4003643" y="16510"/>
                </a:lnTo>
                <a:lnTo>
                  <a:pt x="4041743" y="16510"/>
                </a:lnTo>
                <a:lnTo>
                  <a:pt x="4041743" y="12700"/>
                </a:lnTo>
                <a:close/>
              </a:path>
              <a:path w="9142730" h="193039">
                <a:moveTo>
                  <a:pt x="4070318" y="12700"/>
                </a:moveTo>
                <a:lnTo>
                  <a:pt x="4054443" y="12700"/>
                </a:lnTo>
                <a:lnTo>
                  <a:pt x="4047331" y="15239"/>
                </a:lnTo>
                <a:lnTo>
                  <a:pt x="4041743" y="16510"/>
                </a:lnTo>
                <a:lnTo>
                  <a:pt x="4070318" y="16510"/>
                </a:lnTo>
                <a:lnTo>
                  <a:pt x="4070318" y="12700"/>
                </a:lnTo>
                <a:close/>
              </a:path>
              <a:path w="9142730" h="193039">
                <a:moveTo>
                  <a:pt x="4184618" y="6350"/>
                </a:moveTo>
                <a:lnTo>
                  <a:pt x="4168743" y="6350"/>
                </a:lnTo>
                <a:lnTo>
                  <a:pt x="4168743" y="16510"/>
                </a:lnTo>
                <a:lnTo>
                  <a:pt x="4232243" y="16510"/>
                </a:lnTo>
                <a:lnTo>
                  <a:pt x="4230719" y="15239"/>
                </a:lnTo>
                <a:lnTo>
                  <a:pt x="4230719" y="12700"/>
                </a:lnTo>
                <a:lnTo>
                  <a:pt x="4187793" y="12700"/>
                </a:lnTo>
                <a:lnTo>
                  <a:pt x="4184618" y="10160"/>
                </a:lnTo>
                <a:lnTo>
                  <a:pt x="4184618" y="6350"/>
                </a:lnTo>
                <a:close/>
              </a:path>
              <a:path w="9142730" h="193039">
                <a:moveTo>
                  <a:pt x="4241768" y="10160"/>
                </a:moveTo>
                <a:lnTo>
                  <a:pt x="4241768" y="16510"/>
                </a:lnTo>
                <a:lnTo>
                  <a:pt x="4248118" y="16510"/>
                </a:lnTo>
                <a:lnTo>
                  <a:pt x="4248118" y="13969"/>
                </a:lnTo>
                <a:lnTo>
                  <a:pt x="4247356" y="12700"/>
                </a:lnTo>
                <a:lnTo>
                  <a:pt x="4241768" y="10160"/>
                </a:lnTo>
                <a:close/>
              </a:path>
              <a:path w="9142730" h="193039">
                <a:moveTo>
                  <a:pt x="4263993" y="10160"/>
                </a:moveTo>
                <a:lnTo>
                  <a:pt x="4254468" y="12700"/>
                </a:lnTo>
                <a:lnTo>
                  <a:pt x="4248118" y="16510"/>
                </a:lnTo>
                <a:lnTo>
                  <a:pt x="4270343" y="16510"/>
                </a:lnTo>
                <a:lnTo>
                  <a:pt x="4270343" y="12700"/>
                </a:lnTo>
                <a:lnTo>
                  <a:pt x="4263993" y="10160"/>
                </a:lnTo>
                <a:close/>
              </a:path>
              <a:path w="9142730" h="193039">
                <a:moveTo>
                  <a:pt x="4302093" y="12700"/>
                </a:moveTo>
                <a:lnTo>
                  <a:pt x="4283043" y="12700"/>
                </a:lnTo>
                <a:lnTo>
                  <a:pt x="4276693" y="16510"/>
                </a:lnTo>
                <a:lnTo>
                  <a:pt x="4308443" y="16510"/>
                </a:lnTo>
                <a:lnTo>
                  <a:pt x="4302093" y="12700"/>
                </a:lnTo>
                <a:close/>
              </a:path>
              <a:path w="9142730" h="193039">
                <a:moveTo>
                  <a:pt x="4314793" y="6350"/>
                </a:moveTo>
                <a:lnTo>
                  <a:pt x="4308443" y="12700"/>
                </a:lnTo>
                <a:lnTo>
                  <a:pt x="4308443" y="16510"/>
                </a:lnTo>
                <a:lnTo>
                  <a:pt x="4464018" y="16510"/>
                </a:lnTo>
                <a:lnTo>
                  <a:pt x="4464018" y="12700"/>
                </a:lnTo>
                <a:lnTo>
                  <a:pt x="4391787" y="12700"/>
                </a:lnTo>
                <a:lnTo>
                  <a:pt x="4375118" y="10160"/>
                </a:lnTo>
                <a:lnTo>
                  <a:pt x="4317968" y="10160"/>
                </a:lnTo>
                <a:lnTo>
                  <a:pt x="4314793" y="6350"/>
                </a:lnTo>
                <a:close/>
              </a:path>
              <a:path w="9142730" h="193039">
                <a:moveTo>
                  <a:pt x="4492593" y="6350"/>
                </a:moveTo>
                <a:lnTo>
                  <a:pt x="4486243" y="6350"/>
                </a:lnTo>
                <a:lnTo>
                  <a:pt x="4486243" y="12700"/>
                </a:lnTo>
                <a:lnTo>
                  <a:pt x="4470368" y="12700"/>
                </a:lnTo>
                <a:lnTo>
                  <a:pt x="4464018" y="16510"/>
                </a:lnTo>
                <a:lnTo>
                  <a:pt x="4492593" y="16510"/>
                </a:lnTo>
                <a:lnTo>
                  <a:pt x="4492593" y="6350"/>
                </a:lnTo>
                <a:close/>
              </a:path>
              <a:path w="9142730" h="193039">
                <a:moveTo>
                  <a:pt x="4559268" y="12700"/>
                </a:moveTo>
                <a:lnTo>
                  <a:pt x="4498943" y="12700"/>
                </a:lnTo>
                <a:lnTo>
                  <a:pt x="4492593" y="16510"/>
                </a:lnTo>
                <a:lnTo>
                  <a:pt x="4562443" y="16510"/>
                </a:lnTo>
                <a:lnTo>
                  <a:pt x="4559268" y="12700"/>
                </a:lnTo>
                <a:close/>
              </a:path>
              <a:path w="9142730" h="193039">
                <a:moveTo>
                  <a:pt x="4698968" y="6350"/>
                </a:moveTo>
                <a:lnTo>
                  <a:pt x="4689570" y="10160"/>
                </a:lnTo>
                <a:lnTo>
                  <a:pt x="4689443" y="12700"/>
                </a:lnTo>
                <a:lnTo>
                  <a:pt x="4600047" y="12700"/>
                </a:lnTo>
                <a:lnTo>
                  <a:pt x="4589431" y="13969"/>
                </a:lnTo>
                <a:lnTo>
                  <a:pt x="4578815" y="13969"/>
                </a:lnTo>
                <a:lnTo>
                  <a:pt x="4568793" y="16510"/>
                </a:lnTo>
                <a:lnTo>
                  <a:pt x="4702143" y="16510"/>
                </a:lnTo>
                <a:lnTo>
                  <a:pt x="4702143" y="12700"/>
                </a:lnTo>
                <a:lnTo>
                  <a:pt x="4698968" y="10160"/>
                </a:lnTo>
                <a:lnTo>
                  <a:pt x="4698968" y="6350"/>
                </a:lnTo>
                <a:close/>
              </a:path>
              <a:path w="9142730" h="193039">
                <a:moveTo>
                  <a:pt x="4718018" y="10160"/>
                </a:moveTo>
                <a:lnTo>
                  <a:pt x="4711668" y="10160"/>
                </a:lnTo>
                <a:lnTo>
                  <a:pt x="4711668" y="12700"/>
                </a:lnTo>
                <a:lnTo>
                  <a:pt x="4708493" y="12700"/>
                </a:lnTo>
                <a:lnTo>
                  <a:pt x="4708493" y="16510"/>
                </a:lnTo>
                <a:lnTo>
                  <a:pt x="4714843" y="16510"/>
                </a:lnTo>
                <a:lnTo>
                  <a:pt x="4718018" y="10160"/>
                </a:lnTo>
                <a:close/>
              </a:path>
              <a:path w="9142730" h="193039">
                <a:moveTo>
                  <a:pt x="4746593" y="12700"/>
                </a:moveTo>
                <a:lnTo>
                  <a:pt x="4737068" y="12700"/>
                </a:lnTo>
                <a:lnTo>
                  <a:pt x="4733893" y="16510"/>
                </a:lnTo>
                <a:lnTo>
                  <a:pt x="4746593" y="16510"/>
                </a:lnTo>
                <a:lnTo>
                  <a:pt x="4746593" y="12700"/>
                </a:lnTo>
                <a:close/>
              </a:path>
              <a:path w="9142730" h="193039">
                <a:moveTo>
                  <a:pt x="4766487" y="12700"/>
                </a:moveTo>
                <a:lnTo>
                  <a:pt x="4759293" y="12700"/>
                </a:lnTo>
                <a:lnTo>
                  <a:pt x="4756118" y="16510"/>
                </a:lnTo>
                <a:lnTo>
                  <a:pt x="4791043" y="16510"/>
                </a:lnTo>
                <a:lnTo>
                  <a:pt x="4782064" y="13969"/>
                </a:lnTo>
                <a:lnTo>
                  <a:pt x="4773978" y="13969"/>
                </a:lnTo>
                <a:lnTo>
                  <a:pt x="4766487" y="12700"/>
                </a:lnTo>
                <a:close/>
              </a:path>
              <a:path w="9142730" h="193039">
                <a:moveTo>
                  <a:pt x="5016468" y="12700"/>
                </a:moveTo>
                <a:lnTo>
                  <a:pt x="5013293" y="16510"/>
                </a:lnTo>
                <a:lnTo>
                  <a:pt x="5024088" y="16510"/>
                </a:lnTo>
                <a:lnTo>
                  <a:pt x="5016468" y="12700"/>
                </a:lnTo>
                <a:close/>
              </a:path>
              <a:path w="9142730" h="193039">
                <a:moveTo>
                  <a:pt x="5090287" y="13969"/>
                </a:moveTo>
                <a:lnTo>
                  <a:pt x="5084731" y="13969"/>
                </a:lnTo>
                <a:lnTo>
                  <a:pt x="5076793" y="16510"/>
                </a:lnTo>
                <a:lnTo>
                  <a:pt x="5099018" y="16510"/>
                </a:lnTo>
                <a:lnTo>
                  <a:pt x="5090287" y="13969"/>
                </a:lnTo>
                <a:close/>
              </a:path>
              <a:path w="9142730" h="193039">
                <a:moveTo>
                  <a:pt x="5149818" y="12700"/>
                </a:moveTo>
                <a:lnTo>
                  <a:pt x="5127593" y="12700"/>
                </a:lnTo>
                <a:lnTo>
                  <a:pt x="5118068" y="13969"/>
                </a:lnTo>
                <a:lnTo>
                  <a:pt x="5108543" y="13969"/>
                </a:lnTo>
                <a:lnTo>
                  <a:pt x="5099018" y="16510"/>
                </a:lnTo>
                <a:lnTo>
                  <a:pt x="5156168" y="16510"/>
                </a:lnTo>
                <a:lnTo>
                  <a:pt x="5149818" y="12700"/>
                </a:lnTo>
                <a:close/>
              </a:path>
              <a:path w="9142730" h="193039">
                <a:moveTo>
                  <a:pt x="5207730" y="3810"/>
                </a:moveTo>
                <a:lnTo>
                  <a:pt x="5206587" y="12700"/>
                </a:lnTo>
                <a:lnTo>
                  <a:pt x="5159343" y="12700"/>
                </a:lnTo>
                <a:lnTo>
                  <a:pt x="5156168" y="16510"/>
                </a:lnTo>
                <a:lnTo>
                  <a:pt x="5226018" y="16510"/>
                </a:lnTo>
                <a:lnTo>
                  <a:pt x="5219668" y="6350"/>
                </a:lnTo>
                <a:lnTo>
                  <a:pt x="5207730" y="3810"/>
                </a:lnTo>
                <a:close/>
              </a:path>
              <a:path w="9142730" h="193039">
                <a:moveTo>
                  <a:pt x="5238520" y="13969"/>
                </a:moveTo>
                <a:lnTo>
                  <a:pt x="5232567" y="13969"/>
                </a:lnTo>
                <a:lnTo>
                  <a:pt x="5226018" y="16510"/>
                </a:lnTo>
                <a:lnTo>
                  <a:pt x="5245068" y="16510"/>
                </a:lnTo>
                <a:lnTo>
                  <a:pt x="5238520" y="13969"/>
                </a:lnTo>
                <a:close/>
              </a:path>
              <a:path w="9142730" h="193039">
                <a:moveTo>
                  <a:pt x="5251418" y="2539"/>
                </a:moveTo>
                <a:lnTo>
                  <a:pt x="5245068" y="2539"/>
                </a:lnTo>
                <a:lnTo>
                  <a:pt x="5245068" y="10160"/>
                </a:lnTo>
                <a:lnTo>
                  <a:pt x="5248243" y="12700"/>
                </a:lnTo>
                <a:lnTo>
                  <a:pt x="5245068" y="12700"/>
                </a:lnTo>
                <a:lnTo>
                  <a:pt x="5245068" y="16510"/>
                </a:lnTo>
                <a:lnTo>
                  <a:pt x="5257768" y="16510"/>
                </a:lnTo>
                <a:lnTo>
                  <a:pt x="5257768" y="10160"/>
                </a:lnTo>
                <a:lnTo>
                  <a:pt x="5251418" y="10160"/>
                </a:lnTo>
                <a:lnTo>
                  <a:pt x="5251418" y="2539"/>
                </a:lnTo>
                <a:close/>
              </a:path>
              <a:path w="9142730" h="193039">
                <a:moveTo>
                  <a:pt x="5295868" y="10160"/>
                </a:moveTo>
                <a:lnTo>
                  <a:pt x="5267293" y="13969"/>
                </a:lnTo>
                <a:lnTo>
                  <a:pt x="5257768" y="16510"/>
                </a:lnTo>
                <a:lnTo>
                  <a:pt x="5314918" y="16510"/>
                </a:lnTo>
                <a:lnTo>
                  <a:pt x="5308568" y="12700"/>
                </a:lnTo>
                <a:lnTo>
                  <a:pt x="5302218" y="12700"/>
                </a:lnTo>
                <a:lnTo>
                  <a:pt x="5295868" y="10160"/>
                </a:lnTo>
                <a:close/>
              </a:path>
              <a:path w="9142730" h="193039">
                <a:moveTo>
                  <a:pt x="5318093" y="6350"/>
                </a:moveTo>
                <a:lnTo>
                  <a:pt x="5318093" y="12700"/>
                </a:lnTo>
                <a:lnTo>
                  <a:pt x="5314918" y="16510"/>
                </a:lnTo>
                <a:lnTo>
                  <a:pt x="5340318" y="16510"/>
                </a:lnTo>
                <a:lnTo>
                  <a:pt x="5340318" y="12700"/>
                </a:lnTo>
                <a:lnTo>
                  <a:pt x="5330793" y="12700"/>
                </a:lnTo>
                <a:lnTo>
                  <a:pt x="5330793" y="10160"/>
                </a:lnTo>
                <a:lnTo>
                  <a:pt x="5330031" y="10160"/>
                </a:lnTo>
                <a:lnTo>
                  <a:pt x="5328169" y="8889"/>
                </a:lnTo>
                <a:lnTo>
                  <a:pt x="5323681" y="8889"/>
                </a:lnTo>
                <a:lnTo>
                  <a:pt x="5318093" y="6350"/>
                </a:lnTo>
                <a:close/>
              </a:path>
              <a:path w="9142730" h="193039">
                <a:moveTo>
                  <a:pt x="5359368" y="12700"/>
                </a:moveTo>
                <a:lnTo>
                  <a:pt x="5346668" y="12700"/>
                </a:lnTo>
                <a:lnTo>
                  <a:pt x="5340318" y="16510"/>
                </a:lnTo>
                <a:lnTo>
                  <a:pt x="5359368" y="16510"/>
                </a:lnTo>
                <a:lnTo>
                  <a:pt x="5359368" y="12700"/>
                </a:lnTo>
                <a:close/>
              </a:path>
              <a:path w="9142730" h="193039">
                <a:moveTo>
                  <a:pt x="5457793" y="6350"/>
                </a:moveTo>
                <a:lnTo>
                  <a:pt x="5457793" y="10160"/>
                </a:lnTo>
                <a:lnTo>
                  <a:pt x="5454618" y="12700"/>
                </a:lnTo>
                <a:lnTo>
                  <a:pt x="5368893" y="12700"/>
                </a:lnTo>
                <a:lnTo>
                  <a:pt x="5365718" y="16510"/>
                </a:lnTo>
                <a:lnTo>
                  <a:pt x="5489543" y="16510"/>
                </a:lnTo>
                <a:lnTo>
                  <a:pt x="5486368" y="12700"/>
                </a:lnTo>
                <a:lnTo>
                  <a:pt x="5483193" y="10160"/>
                </a:lnTo>
                <a:lnTo>
                  <a:pt x="5467318" y="10160"/>
                </a:lnTo>
                <a:lnTo>
                  <a:pt x="5457793" y="6350"/>
                </a:lnTo>
                <a:close/>
              </a:path>
              <a:path w="9142730" h="193039">
                <a:moveTo>
                  <a:pt x="5499068" y="12700"/>
                </a:moveTo>
                <a:lnTo>
                  <a:pt x="5492718" y="12700"/>
                </a:lnTo>
                <a:lnTo>
                  <a:pt x="5489543" y="16510"/>
                </a:lnTo>
                <a:lnTo>
                  <a:pt x="5499068" y="16510"/>
                </a:lnTo>
                <a:lnTo>
                  <a:pt x="5499068" y="12700"/>
                </a:lnTo>
                <a:close/>
              </a:path>
              <a:path w="9142730" h="193039">
                <a:moveTo>
                  <a:pt x="5511768" y="10160"/>
                </a:moveTo>
                <a:lnTo>
                  <a:pt x="5508593" y="10160"/>
                </a:lnTo>
                <a:lnTo>
                  <a:pt x="5505418" y="12700"/>
                </a:lnTo>
                <a:lnTo>
                  <a:pt x="5505418" y="16510"/>
                </a:lnTo>
                <a:lnTo>
                  <a:pt x="5521293" y="16510"/>
                </a:lnTo>
                <a:lnTo>
                  <a:pt x="5521293" y="12700"/>
                </a:lnTo>
                <a:lnTo>
                  <a:pt x="5514943" y="12700"/>
                </a:lnTo>
                <a:lnTo>
                  <a:pt x="5511768" y="10160"/>
                </a:lnTo>
                <a:close/>
              </a:path>
              <a:path w="9142730" h="193039">
                <a:moveTo>
                  <a:pt x="5533993" y="6350"/>
                </a:moveTo>
                <a:lnTo>
                  <a:pt x="5527643" y="6350"/>
                </a:lnTo>
                <a:lnTo>
                  <a:pt x="5521293" y="16510"/>
                </a:lnTo>
                <a:lnTo>
                  <a:pt x="5708618" y="16510"/>
                </a:lnTo>
                <a:lnTo>
                  <a:pt x="5705443" y="12700"/>
                </a:lnTo>
                <a:lnTo>
                  <a:pt x="5533993" y="12700"/>
                </a:lnTo>
                <a:lnTo>
                  <a:pt x="5533993" y="6350"/>
                </a:lnTo>
                <a:close/>
              </a:path>
              <a:path w="9142730" h="193039">
                <a:moveTo>
                  <a:pt x="5718143" y="12700"/>
                </a:moveTo>
                <a:lnTo>
                  <a:pt x="5714968" y="16510"/>
                </a:lnTo>
                <a:lnTo>
                  <a:pt x="5727668" y="16510"/>
                </a:lnTo>
                <a:lnTo>
                  <a:pt x="5718143" y="12700"/>
                </a:lnTo>
                <a:close/>
              </a:path>
              <a:path w="9142730" h="193039">
                <a:moveTo>
                  <a:pt x="5775293" y="12700"/>
                </a:moveTo>
                <a:lnTo>
                  <a:pt x="5768943" y="16510"/>
                </a:lnTo>
                <a:lnTo>
                  <a:pt x="5778468" y="16510"/>
                </a:lnTo>
                <a:lnTo>
                  <a:pt x="5775293" y="12700"/>
                </a:lnTo>
                <a:close/>
              </a:path>
              <a:path w="9142730" h="193039">
                <a:moveTo>
                  <a:pt x="5854668" y="2539"/>
                </a:moveTo>
                <a:lnTo>
                  <a:pt x="5841968" y="2539"/>
                </a:lnTo>
                <a:lnTo>
                  <a:pt x="5838793" y="6350"/>
                </a:lnTo>
                <a:lnTo>
                  <a:pt x="5810218" y="6350"/>
                </a:lnTo>
                <a:lnTo>
                  <a:pt x="5803868" y="16510"/>
                </a:lnTo>
                <a:lnTo>
                  <a:pt x="5867368" y="16510"/>
                </a:lnTo>
                <a:lnTo>
                  <a:pt x="5867368" y="12700"/>
                </a:lnTo>
                <a:lnTo>
                  <a:pt x="5864193" y="12700"/>
                </a:lnTo>
                <a:lnTo>
                  <a:pt x="5864193" y="10160"/>
                </a:lnTo>
                <a:lnTo>
                  <a:pt x="5854668" y="10160"/>
                </a:lnTo>
                <a:lnTo>
                  <a:pt x="5854668" y="2539"/>
                </a:lnTo>
                <a:close/>
              </a:path>
              <a:path w="9142730" h="193039">
                <a:moveTo>
                  <a:pt x="5883243" y="12700"/>
                </a:moveTo>
                <a:lnTo>
                  <a:pt x="5873718" y="12700"/>
                </a:lnTo>
                <a:lnTo>
                  <a:pt x="5870543" y="16510"/>
                </a:lnTo>
                <a:lnTo>
                  <a:pt x="5883243" y="16510"/>
                </a:lnTo>
                <a:lnTo>
                  <a:pt x="5883243" y="12700"/>
                </a:lnTo>
                <a:close/>
              </a:path>
              <a:path w="9142730" h="193039">
                <a:moveTo>
                  <a:pt x="5895943" y="12700"/>
                </a:moveTo>
                <a:lnTo>
                  <a:pt x="5892768" y="12700"/>
                </a:lnTo>
                <a:lnTo>
                  <a:pt x="5883243" y="16510"/>
                </a:lnTo>
                <a:lnTo>
                  <a:pt x="5902293" y="16510"/>
                </a:lnTo>
                <a:lnTo>
                  <a:pt x="5895943" y="12700"/>
                </a:lnTo>
                <a:close/>
              </a:path>
              <a:path w="9142730" h="193039">
                <a:moveTo>
                  <a:pt x="5905468" y="6350"/>
                </a:moveTo>
                <a:lnTo>
                  <a:pt x="5905468" y="10160"/>
                </a:lnTo>
                <a:lnTo>
                  <a:pt x="5902293" y="12700"/>
                </a:lnTo>
                <a:lnTo>
                  <a:pt x="5902293" y="16510"/>
                </a:lnTo>
                <a:lnTo>
                  <a:pt x="5988018" y="16510"/>
                </a:lnTo>
                <a:lnTo>
                  <a:pt x="5965920" y="12700"/>
                </a:lnTo>
                <a:lnTo>
                  <a:pt x="5962618" y="10160"/>
                </a:lnTo>
                <a:lnTo>
                  <a:pt x="5932704" y="10160"/>
                </a:lnTo>
                <a:lnTo>
                  <a:pt x="5924122" y="8889"/>
                </a:lnTo>
                <a:lnTo>
                  <a:pt x="5914944" y="8889"/>
                </a:lnTo>
                <a:lnTo>
                  <a:pt x="5905468" y="6350"/>
                </a:lnTo>
                <a:close/>
              </a:path>
              <a:path w="9142730" h="193039">
                <a:moveTo>
                  <a:pt x="6054693" y="10160"/>
                </a:moveTo>
                <a:lnTo>
                  <a:pt x="6048343" y="12700"/>
                </a:lnTo>
                <a:lnTo>
                  <a:pt x="5988018" y="12700"/>
                </a:lnTo>
                <a:lnTo>
                  <a:pt x="5988018" y="16510"/>
                </a:lnTo>
                <a:lnTo>
                  <a:pt x="6057868" y="16510"/>
                </a:lnTo>
                <a:lnTo>
                  <a:pt x="6057868" y="12700"/>
                </a:lnTo>
                <a:lnTo>
                  <a:pt x="6054693" y="10160"/>
                </a:lnTo>
                <a:close/>
              </a:path>
              <a:path w="9142730" h="193039">
                <a:moveTo>
                  <a:pt x="6226143" y="12700"/>
                </a:moveTo>
                <a:lnTo>
                  <a:pt x="6213443" y="12700"/>
                </a:lnTo>
                <a:lnTo>
                  <a:pt x="6207093" y="16510"/>
                </a:lnTo>
                <a:lnTo>
                  <a:pt x="6226143" y="16510"/>
                </a:lnTo>
                <a:lnTo>
                  <a:pt x="6226143" y="12700"/>
                </a:lnTo>
                <a:close/>
              </a:path>
              <a:path w="9142730" h="193039">
                <a:moveTo>
                  <a:pt x="6250750" y="15239"/>
                </a:moveTo>
                <a:lnTo>
                  <a:pt x="6236462" y="15239"/>
                </a:lnTo>
                <a:lnTo>
                  <a:pt x="6229318" y="16510"/>
                </a:lnTo>
                <a:lnTo>
                  <a:pt x="6257893" y="16510"/>
                </a:lnTo>
                <a:lnTo>
                  <a:pt x="6250750" y="15239"/>
                </a:lnTo>
                <a:close/>
              </a:path>
              <a:path w="9142730" h="193039">
                <a:moveTo>
                  <a:pt x="6276943" y="12700"/>
                </a:moveTo>
                <a:lnTo>
                  <a:pt x="6261068" y="12700"/>
                </a:lnTo>
                <a:lnTo>
                  <a:pt x="6257893" y="16510"/>
                </a:lnTo>
                <a:lnTo>
                  <a:pt x="6276943" y="16510"/>
                </a:lnTo>
                <a:lnTo>
                  <a:pt x="6276943" y="12700"/>
                </a:lnTo>
                <a:close/>
              </a:path>
              <a:path w="9142730" h="193039">
                <a:moveTo>
                  <a:pt x="6333994" y="8889"/>
                </a:moveTo>
                <a:lnTo>
                  <a:pt x="6308396" y="8889"/>
                </a:lnTo>
                <a:lnTo>
                  <a:pt x="6299168" y="10160"/>
                </a:lnTo>
                <a:lnTo>
                  <a:pt x="6292818" y="16510"/>
                </a:lnTo>
                <a:lnTo>
                  <a:pt x="6397593" y="16510"/>
                </a:lnTo>
                <a:lnTo>
                  <a:pt x="6397593" y="13969"/>
                </a:lnTo>
                <a:lnTo>
                  <a:pt x="6375716" y="13969"/>
                </a:lnTo>
                <a:lnTo>
                  <a:pt x="6369018" y="12700"/>
                </a:lnTo>
                <a:lnTo>
                  <a:pt x="6359493" y="12700"/>
                </a:lnTo>
                <a:lnTo>
                  <a:pt x="6353143" y="10160"/>
                </a:lnTo>
                <a:lnTo>
                  <a:pt x="6346793" y="10160"/>
                </a:lnTo>
                <a:lnTo>
                  <a:pt x="6333994" y="8889"/>
                </a:lnTo>
                <a:close/>
              </a:path>
              <a:path w="9142730" h="193039">
                <a:moveTo>
                  <a:pt x="6403943" y="12700"/>
                </a:moveTo>
                <a:lnTo>
                  <a:pt x="6397593" y="16510"/>
                </a:lnTo>
                <a:lnTo>
                  <a:pt x="6569043" y="16510"/>
                </a:lnTo>
                <a:lnTo>
                  <a:pt x="6569043" y="15239"/>
                </a:lnTo>
                <a:lnTo>
                  <a:pt x="6409531" y="15239"/>
                </a:lnTo>
                <a:lnTo>
                  <a:pt x="6403943" y="12700"/>
                </a:lnTo>
                <a:close/>
              </a:path>
              <a:path w="9142730" h="193039">
                <a:moveTo>
                  <a:pt x="6629368" y="12700"/>
                </a:moveTo>
                <a:lnTo>
                  <a:pt x="6616668" y="12700"/>
                </a:lnTo>
                <a:lnTo>
                  <a:pt x="6610318" y="16510"/>
                </a:lnTo>
                <a:lnTo>
                  <a:pt x="6629368" y="16510"/>
                </a:lnTo>
                <a:lnTo>
                  <a:pt x="6629368" y="12700"/>
                </a:lnTo>
                <a:close/>
              </a:path>
              <a:path w="9142730" h="193039">
                <a:moveTo>
                  <a:pt x="6645690" y="8889"/>
                </a:moveTo>
                <a:lnTo>
                  <a:pt x="6635718" y="10160"/>
                </a:lnTo>
                <a:lnTo>
                  <a:pt x="6635718" y="12700"/>
                </a:lnTo>
                <a:lnTo>
                  <a:pt x="6634956" y="12700"/>
                </a:lnTo>
                <a:lnTo>
                  <a:pt x="6629368" y="16510"/>
                </a:lnTo>
                <a:lnTo>
                  <a:pt x="6673818" y="16510"/>
                </a:lnTo>
                <a:lnTo>
                  <a:pt x="6665633" y="13969"/>
                </a:lnTo>
                <a:lnTo>
                  <a:pt x="6655959" y="10160"/>
                </a:lnTo>
                <a:lnTo>
                  <a:pt x="6645690" y="8889"/>
                </a:lnTo>
                <a:close/>
              </a:path>
              <a:path w="9142730" h="193039">
                <a:moveTo>
                  <a:pt x="7042118" y="12700"/>
                </a:moveTo>
                <a:lnTo>
                  <a:pt x="6701600" y="12700"/>
                </a:lnTo>
                <a:lnTo>
                  <a:pt x="6694456" y="13969"/>
                </a:lnTo>
                <a:lnTo>
                  <a:pt x="6687312" y="13969"/>
                </a:lnTo>
                <a:lnTo>
                  <a:pt x="6680168" y="16510"/>
                </a:lnTo>
                <a:lnTo>
                  <a:pt x="7042118" y="16510"/>
                </a:lnTo>
                <a:lnTo>
                  <a:pt x="7042118" y="12700"/>
                </a:lnTo>
                <a:close/>
              </a:path>
              <a:path w="9142730" h="193039">
                <a:moveTo>
                  <a:pt x="7070693" y="12700"/>
                </a:moveTo>
                <a:lnTo>
                  <a:pt x="7048468" y="12700"/>
                </a:lnTo>
                <a:lnTo>
                  <a:pt x="7045293" y="16510"/>
                </a:lnTo>
                <a:lnTo>
                  <a:pt x="7073868" y="16510"/>
                </a:lnTo>
                <a:lnTo>
                  <a:pt x="7070693" y="12700"/>
                </a:lnTo>
                <a:close/>
              </a:path>
              <a:path w="9142730" h="193039">
                <a:moveTo>
                  <a:pt x="7178643" y="12700"/>
                </a:moveTo>
                <a:lnTo>
                  <a:pt x="7077043" y="12700"/>
                </a:lnTo>
                <a:lnTo>
                  <a:pt x="7077043" y="16510"/>
                </a:lnTo>
                <a:lnTo>
                  <a:pt x="7181818" y="16510"/>
                </a:lnTo>
                <a:lnTo>
                  <a:pt x="7181437" y="15239"/>
                </a:lnTo>
                <a:lnTo>
                  <a:pt x="7178643" y="12700"/>
                </a:lnTo>
                <a:close/>
              </a:path>
              <a:path w="9142730" h="193039">
                <a:moveTo>
                  <a:pt x="7191343" y="2539"/>
                </a:moveTo>
                <a:lnTo>
                  <a:pt x="7181818" y="2539"/>
                </a:lnTo>
                <a:lnTo>
                  <a:pt x="7180294" y="5079"/>
                </a:lnTo>
                <a:lnTo>
                  <a:pt x="7179405" y="5079"/>
                </a:lnTo>
                <a:lnTo>
                  <a:pt x="7178643" y="10160"/>
                </a:lnTo>
                <a:lnTo>
                  <a:pt x="7180294" y="11429"/>
                </a:lnTo>
                <a:lnTo>
                  <a:pt x="7181437" y="15239"/>
                </a:lnTo>
                <a:lnTo>
                  <a:pt x="7182707" y="15239"/>
                </a:lnTo>
                <a:lnTo>
                  <a:pt x="7184866" y="16510"/>
                </a:lnTo>
                <a:lnTo>
                  <a:pt x="7289768" y="16510"/>
                </a:lnTo>
                <a:lnTo>
                  <a:pt x="7284460" y="15239"/>
                </a:lnTo>
                <a:lnTo>
                  <a:pt x="7278259" y="13969"/>
                </a:lnTo>
                <a:lnTo>
                  <a:pt x="7271463" y="12700"/>
                </a:lnTo>
                <a:lnTo>
                  <a:pt x="7249585" y="12700"/>
                </a:lnTo>
                <a:lnTo>
                  <a:pt x="7234206" y="11429"/>
                </a:lnTo>
                <a:lnTo>
                  <a:pt x="7204043" y="6350"/>
                </a:lnTo>
                <a:lnTo>
                  <a:pt x="7194518" y="6350"/>
                </a:lnTo>
                <a:lnTo>
                  <a:pt x="7191343" y="2539"/>
                </a:lnTo>
                <a:close/>
              </a:path>
              <a:path w="9142730" h="193039">
                <a:moveTo>
                  <a:pt x="7416768" y="10160"/>
                </a:moveTo>
                <a:lnTo>
                  <a:pt x="7416768" y="16510"/>
                </a:lnTo>
                <a:lnTo>
                  <a:pt x="7445343" y="16510"/>
                </a:lnTo>
                <a:lnTo>
                  <a:pt x="7438993" y="12700"/>
                </a:lnTo>
                <a:lnTo>
                  <a:pt x="7419943" y="12700"/>
                </a:lnTo>
                <a:lnTo>
                  <a:pt x="7416768" y="10160"/>
                </a:lnTo>
                <a:close/>
              </a:path>
              <a:path w="9142730" h="193039">
                <a:moveTo>
                  <a:pt x="7467568" y="12700"/>
                </a:moveTo>
                <a:lnTo>
                  <a:pt x="7451693" y="12700"/>
                </a:lnTo>
                <a:lnTo>
                  <a:pt x="7445343" y="16510"/>
                </a:lnTo>
                <a:lnTo>
                  <a:pt x="7467568" y="16510"/>
                </a:lnTo>
                <a:lnTo>
                  <a:pt x="7467568" y="12700"/>
                </a:lnTo>
                <a:close/>
              </a:path>
              <a:path w="9142730" h="193039">
                <a:moveTo>
                  <a:pt x="7492968" y="10160"/>
                </a:moveTo>
                <a:lnTo>
                  <a:pt x="7492968" y="16510"/>
                </a:lnTo>
                <a:lnTo>
                  <a:pt x="7496143" y="16510"/>
                </a:lnTo>
                <a:lnTo>
                  <a:pt x="7496143" y="12700"/>
                </a:lnTo>
                <a:lnTo>
                  <a:pt x="7492968" y="10160"/>
                </a:lnTo>
                <a:close/>
              </a:path>
              <a:path w="9142730" h="193039">
                <a:moveTo>
                  <a:pt x="7905718" y="10160"/>
                </a:moveTo>
                <a:lnTo>
                  <a:pt x="7899368" y="10160"/>
                </a:lnTo>
                <a:lnTo>
                  <a:pt x="7896193" y="12700"/>
                </a:lnTo>
                <a:lnTo>
                  <a:pt x="7556468" y="12700"/>
                </a:lnTo>
                <a:lnTo>
                  <a:pt x="7553293" y="16510"/>
                </a:lnTo>
                <a:lnTo>
                  <a:pt x="7905718" y="16510"/>
                </a:lnTo>
                <a:lnTo>
                  <a:pt x="7905718" y="10160"/>
                </a:lnTo>
                <a:close/>
              </a:path>
              <a:path w="9142730" h="193039">
                <a:moveTo>
                  <a:pt x="7930722" y="11429"/>
                </a:moveTo>
                <a:lnTo>
                  <a:pt x="7920800" y="12700"/>
                </a:lnTo>
                <a:lnTo>
                  <a:pt x="7912068" y="13969"/>
                </a:lnTo>
                <a:lnTo>
                  <a:pt x="7905718" y="16510"/>
                </a:lnTo>
                <a:lnTo>
                  <a:pt x="7940770" y="16510"/>
                </a:lnTo>
                <a:lnTo>
                  <a:pt x="7940643" y="12700"/>
                </a:lnTo>
                <a:lnTo>
                  <a:pt x="7930722" y="11429"/>
                </a:lnTo>
                <a:close/>
              </a:path>
              <a:path w="9142730" h="193039">
                <a:moveTo>
                  <a:pt x="7956518" y="12700"/>
                </a:moveTo>
                <a:lnTo>
                  <a:pt x="7953343" y="12700"/>
                </a:lnTo>
                <a:lnTo>
                  <a:pt x="7950168" y="16510"/>
                </a:lnTo>
                <a:lnTo>
                  <a:pt x="7956518" y="16510"/>
                </a:lnTo>
                <a:lnTo>
                  <a:pt x="7956518" y="12700"/>
                </a:lnTo>
                <a:close/>
              </a:path>
              <a:path w="9142730" h="193039">
                <a:moveTo>
                  <a:pt x="7980033" y="10160"/>
                </a:moveTo>
                <a:lnTo>
                  <a:pt x="7972393" y="10160"/>
                </a:lnTo>
                <a:lnTo>
                  <a:pt x="7966043" y="16510"/>
                </a:lnTo>
                <a:lnTo>
                  <a:pt x="8181943" y="16510"/>
                </a:lnTo>
                <a:lnTo>
                  <a:pt x="8181943" y="12700"/>
                </a:lnTo>
                <a:lnTo>
                  <a:pt x="7996504" y="12700"/>
                </a:lnTo>
                <a:lnTo>
                  <a:pt x="7980033" y="10160"/>
                </a:lnTo>
                <a:close/>
              </a:path>
              <a:path w="9142730" h="193039">
                <a:moveTo>
                  <a:pt x="8296243" y="10160"/>
                </a:moveTo>
                <a:lnTo>
                  <a:pt x="8293068" y="12700"/>
                </a:lnTo>
                <a:lnTo>
                  <a:pt x="8289893" y="16510"/>
                </a:lnTo>
                <a:lnTo>
                  <a:pt x="8305768" y="16510"/>
                </a:lnTo>
                <a:lnTo>
                  <a:pt x="8302593" y="12700"/>
                </a:lnTo>
                <a:lnTo>
                  <a:pt x="8296243" y="10160"/>
                </a:lnTo>
                <a:close/>
              </a:path>
              <a:path w="9142730" h="193039">
                <a:moveTo>
                  <a:pt x="8315293" y="12700"/>
                </a:moveTo>
                <a:lnTo>
                  <a:pt x="8314531" y="12700"/>
                </a:lnTo>
                <a:lnTo>
                  <a:pt x="8312118" y="16510"/>
                </a:lnTo>
                <a:lnTo>
                  <a:pt x="8315293" y="16510"/>
                </a:lnTo>
                <a:lnTo>
                  <a:pt x="8315293" y="12700"/>
                </a:lnTo>
                <a:close/>
              </a:path>
              <a:path w="9142730" h="193039">
                <a:moveTo>
                  <a:pt x="8337518" y="12700"/>
                </a:moveTo>
                <a:lnTo>
                  <a:pt x="8324818" y="12700"/>
                </a:lnTo>
                <a:lnTo>
                  <a:pt x="8315293" y="16510"/>
                </a:lnTo>
                <a:lnTo>
                  <a:pt x="8337518" y="16510"/>
                </a:lnTo>
                <a:lnTo>
                  <a:pt x="8337518" y="12700"/>
                </a:lnTo>
                <a:close/>
              </a:path>
              <a:path w="9142730" h="193039">
                <a:moveTo>
                  <a:pt x="8343868" y="10160"/>
                </a:moveTo>
                <a:lnTo>
                  <a:pt x="8343868" y="12700"/>
                </a:lnTo>
                <a:lnTo>
                  <a:pt x="8343106" y="12700"/>
                </a:lnTo>
                <a:lnTo>
                  <a:pt x="8337518" y="16510"/>
                </a:lnTo>
                <a:lnTo>
                  <a:pt x="8356568" y="16510"/>
                </a:lnTo>
                <a:lnTo>
                  <a:pt x="8356568" y="12700"/>
                </a:lnTo>
                <a:lnTo>
                  <a:pt x="8343868" y="10160"/>
                </a:lnTo>
                <a:close/>
              </a:path>
              <a:path w="9142730" h="193039">
                <a:moveTo>
                  <a:pt x="8366093" y="12700"/>
                </a:moveTo>
                <a:lnTo>
                  <a:pt x="8359743" y="12700"/>
                </a:lnTo>
                <a:lnTo>
                  <a:pt x="8356568" y="16510"/>
                </a:lnTo>
                <a:lnTo>
                  <a:pt x="8375618" y="16510"/>
                </a:lnTo>
                <a:lnTo>
                  <a:pt x="8366093" y="12700"/>
                </a:lnTo>
                <a:close/>
              </a:path>
              <a:path w="9142730" h="193039">
                <a:moveTo>
                  <a:pt x="8385143" y="12700"/>
                </a:moveTo>
                <a:lnTo>
                  <a:pt x="8378793" y="12700"/>
                </a:lnTo>
                <a:lnTo>
                  <a:pt x="8375618" y="16510"/>
                </a:lnTo>
                <a:lnTo>
                  <a:pt x="8385143" y="16510"/>
                </a:lnTo>
                <a:lnTo>
                  <a:pt x="8385143" y="12700"/>
                </a:lnTo>
                <a:close/>
              </a:path>
              <a:path w="9142730" h="193039">
                <a:moveTo>
                  <a:pt x="8401018" y="12700"/>
                </a:moveTo>
                <a:lnTo>
                  <a:pt x="8388318" y="12700"/>
                </a:lnTo>
                <a:lnTo>
                  <a:pt x="8385143" y="16510"/>
                </a:lnTo>
                <a:lnTo>
                  <a:pt x="8401018" y="16510"/>
                </a:lnTo>
                <a:lnTo>
                  <a:pt x="8401018" y="12700"/>
                </a:lnTo>
                <a:close/>
              </a:path>
              <a:path w="9142730" h="193039">
                <a:moveTo>
                  <a:pt x="8429593" y="10160"/>
                </a:moveTo>
                <a:lnTo>
                  <a:pt x="8425656" y="10160"/>
                </a:lnTo>
                <a:lnTo>
                  <a:pt x="8423243" y="12700"/>
                </a:lnTo>
                <a:lnTo>
                  <a:pt x="8413718" y="12700"/>
                </a:lnTo>
                <a:lnTo>
                  <a:pt x="8407368" y="16510"/>
                </a:lnTo>
                <a:lnTo>
                  <a:pt x="8432768" y="16510"/>
                </a:lnTo>
                <a:lnTo>
                  <a:pt x="8429593" y="10160"/>
                </a:lnTo>
                <a:close/>
              </a:path>
              <a:path w="9142730" h="193039">
                <a:moveTo>
                  <a:pt x="8467693" y="6350"/>
                </a:moveTo>
                <a:lnTo>
                  <a:pt x="8442293" y="6350"/>
                </a:lnTo>
                <a:lnTo>
                  <a:pt x="8442293" y="10160"/>
                </a:lnTo>
                <a:lnTo>
                  <a:pt x="8439118" y="12700"/>
                </a:lnTo>
                <a:lnTo>
                  <a:pt x="8432768" y="16510"/>
                </a:lnTo>
                <a:lnTo>
                  <a:pt x="8540718" y="16510"/>
                </a:lnTo>
                <a:lnTo>
                  <a:pt x="8540718" y="12700"/>
                </a:lnTo>
                <a:lnTo>
                  <a:pt x="8493855" y="12700"/>
                </a:lnTo>
                <a:lnTo>
                  <a:pt x="8493474" y="11429"/>
                </a:lnTo>
                <a:lnTo>
                  <a:pt x="8492585" y="10160"/>
                </a:lnTo>
                <a:lnTo>
                  <a:pt x="8474043" y="10160"/>
                </a:lnTo>
                <a:lnTo>
                  <a:pt x="8467693" y="6350"/>
                </a:lnTo>
                <a:close/>
              </a:path>
              <a:path w="9142730" h="193039">
                <a:moveTo>
                  <a:pt x="8553418" y="12700"/>
                </a:moveTo>
                <a:lnTo>
                  <a:pt x="8550243" y="12700"/>
                </a:lnTo>
                <a:lnTo>
                  <a:pt x="8547068" y="16510"/>
                </a:lnTo>
                <a:lnTo>
                  <a:pt x="8553418" y="16510"/>
                </a:lnTo>
                <a:lnTo>
                  <a:pt x="8553418" y="12700"/>
                </a:lnTo>
                <a:close/>
              </a:path>
              <a:path w="9142730" h="193039">
                <a:moveTo>
                  <a:pt x="8581993" y="6350"/>
                </a:moveTo>
                <a:lnTo>
                  <a:pt x="8581993" y="12700"/>
                </a:lnTo>
                <a:lnTo>
                  <a:pt x="8575643" y="16510"/>
                </a:lnTo>
                <a:lnTo>
                  <a:pt x="8677243" y="16510"/>
                </a:lnTo>
                <a:lnTo>
                  <a:pt x="8677243" y="12700"/>
                </a:lnTo>
                <a:lnTo>
                  <a:pt x="8668264" y="11429"/>
                </a:lnTo>
                <a:lnTo>
                  <a:pt x="8660178" y="11429"/>
                </a:lnTo>
                <a:lnTo>
                  <a:pt x="8652687" y="10160"/>
                </a:lnTo>
                <a:lnTo>
                  <a:pt x="8610568" y="10160"/>
                </a:lnTo>
                <a:lnTo>
                  <a:pt x="8609510" y="8889"/>
                </a:lnTo>
                <a:lnTo>
                  <a:pt x="8589981" y="8889"/>
                </a:lnTo>
                <a:lnTo>
                  <a:pt x="8581993" y="6350"/>
                </a:lnTo>
                <a:close/>
              </a:path>
              <a:path w="9142730" h="193039">
                <a:moveTo>
                  <a:pt x="8928068" y="6350"/>
                </a:moveTo>
                <a:lnTo>
                  <a:pt x="8912193" y="6350"/>
                </a:lnTo>
                <a:lnTo>
                  <a:pt x="8912193" y="10160"/>
                </a:lnTo>
                <a:lnTo>
                  <a:pt x="8686768" y="10160"/>
                </a:lnTo>
                <a:lnTo>
                  <a:pt x="8682831" y="11429"/>
                </a:lnTo>
                <a:lnTo>
                  <a:pt x="8677243" y="16510"/>
                </a:lnTo>
                <a:lnTo>
                  <a:pt x="9001093" y="16510"/>
                </a:lnTo>
                <a:lnTo>
                  <a:pt x="8991568" y="13969"/>
                </a:lnTo>
                <a:lnTo>
                  <a:pt x="8982043" y="12700"/>
                </a:lnTo>
                <a:lnTo>
                  <a:pt x="8937593" y="12700"/>
                </a:lnTo>
                <a:lnTo>
                  <a:pt x="8928068" y="6350"/>
                </a:lnTo>
                <a:close/>
              </a:path>
              <a:path w="9142730" h="193039">
                <a:moveTo>
                  <a:pt x="9140793" y="12700"/>
                </a:moveTo>
                <a:lnTo>
                  <a:pt x="9001093" y="12700"/>
                </a:lnTo>
                <a:lnTo>
                  <a:pt x="9001093" y="16510"/>
                </a:lnTo>
                <a:lnTo>
                  <a:pt x="9140793" y="16510"/>
                </a:lnTo>
                <a:lnTo>
                  <a:pt x="9140793" y="12700"/>
                </a:lnTo>
                <a:close/>
              </a:path>
              <a:path w="9142730" h="193039">
                <a:moveTo>
                  <a:pt x="6569043" y="12700"/>
                </a:moveTo>
                <a:lnTo>
                  <a:pt x="6410293" y="12700"/>
                </a:lnTo>
                <a:lnTo>
                  <a:pt x="6410293" y="15239"/>
                </a:lnTo>
                <a:lnTo>
                  <a:pt x="6569043" y="15239"/>
                </a:lnTo>
                <a:lnTo>
                  <a:pt x="6569043" y="12700"/>
                </a:lnTo>
                <a:close/>
              </a:path>
              <a:path w="9142730" h="193039">
                <a:moveTo>
                  <a:pt x="50800" y="7620"/>
                </a:moveTo>
                <a:lnTo>
                  <a:pt x="48419" y="13969"/>
                </a:lnTo>
                <a:lnTo>
                  <a:pt x="61594" y="13969"/>
                </a:lnTo>
                <a:lnTo>
                  <a:pt x="63500" y="10160"/>
                </a:lnTo>
                <a:lnTo>
                  <a:pt x="60324" y="10160"/>
                </a:lnTo>
                <a:lnTo>
                  <a:pt x="50800" y="7620"/>
                </a:lnTo>
                <a:close/>
              </a:path>
              <a:path w="9142730" h="193039">
                <a:moveTo>
                  <a:pt x="6159468" y="12700"/>
                </a:moveTo>
                <a:lnTo>
                  <a:pt x="6153118" y="12700"/>
                </a:lnTo>
                <a:lnTo>
                  <a:pt x="6148604" y="13969"/>
                </a:lnTo>
                <a:lnTo>
                  <a:pt x="6159468" y="13969"/>
                </a:lnTo>
                <a:lnTo>
                  <a:pt x="6159468" y="12700"/>
                </a:lnTo>
                <a:close/>
              </a:path>
              <a:path w="9142730" h="193039">
                <a:moveTo>
                  <a:pt x="6397593" y="12700"/>
                </a:moveTo>
                <a:lnTo>
                  <a:pt x="6382115" y="12700"/>
                </a:lnTo>
                <a:lnTo>
                  <a:pt x="6375716" y="13969"/>
                </a:lnTo>
                <a:lnTo>
                  <a:pt x="6397593" y="13969"/>
                </a:lnTo>
                <a:lnTo>
                  <a:pt x="6397593" y="12700"/>
                </a:lnTo>
                <a:close/>
              </a:path>
              <a:path w="9142730" h="193039">
                <a:moveTo>
                  <a:pt x="168269" y="10160"/>
                </a:moveTo>
                <a:lnTo>
                  <a:pt x="165094" y="12700"/>
                </a:lnTo>
                <a:lnTo>
                  <a:pt x="171444" y="12700"/>
                </a:lnTo>
                <a:lnTo>
                  <a:pt x="168269" y="10160"/>
                </a:lnTo>
                <a:close/>
              </a:path>
              <a:path w="9142730" h="193039">
                <a:moveTo>
                  <a:pt x="174619" y="6350"/>
                </a:moveTo>
                <a:lnTo>
                  <a:pt x="174619" y="12700"/>
                </a:lnTo>
                <a:lnTo>
                  <a:pt x="246056" y="12700"/>
                </a:lnTo>
                <a:lnTo>
                  <a:pt x="228594" y="10160"/>
                </a:lnTo>
                <a:lnTo>
                  <a:pt x="196050" y="10160"/>
                </a:lnTo>
                <a:lnTo>
                  <a:pt x="188906" y="8889"/>
                </a:lnTo>
                <a:lnTo>
                  <a:pt x="181763" y="8889"/>
                </a:lnTo>
                <a:lnTo>
                  <a:pt x="174619" y="6350"/>
                </a:lnTo>
                <a:close/>
              </a:path>
              <a:path w="9142730" h="193039">
                <a:moveTo>
                  <a:pt x="380994" y="10160"/>
                </a:moveTo>
                <a:lnTo>
                  <a:pt x="368294" y="10160"/>
                </a:lnTo>
                <a:lnTo>
                  <a:pt x="361944" y="12700"/>
                </a:lnTo>
                <a:lnTo>
                  <a:pt x="380994" y="12700"/>
                </a:lnTo>
                <a:lnTo>
                  <a:pt x="380994" y="10160"/>
                </a:lnTo>
                <a:close/>
              </a:path>
              <a:path w="9142730" h="193039">
                <a:moveTo>
                  <a:pt x="790569" y="2539"/>
                </a:moveTo>
                <a:lnTo>
                  <a:pt x="761994" y="2539"/>
                </a:lnTo>
                <a:lnTo>
                  <a:pt x="761994" y="10160"/>
                </a:lnTo>
                <a:lnTo>
                  <a:pt x="758819" y="12700"/>
                </a:lnTo>
                <a:lnTo>
                  <a:pt x="790569" y="12700"/>
                </a:lnTo>
                <a:lnTo>
                  <a:pt x="790569" y="2539"/>
                </a:lnTo>
                <a:close/>
              </a:path>
              <a:path w="9142730" h="193039">
                <a:moveTo>
                  <a:pt x="803269" y="6350"/>
                </a:moveTo>
                <a:lnTo>
                  <a:pt x="800094" y="10160"/>
                </a:lnTo>
                <a:lnTo>
                  <a:pt x="796919" y="10160"/>
                </a:lnTo>
                <a:lnTo>
                  <a:pt x="790569" y="12700"/>
                </a:lnTo>
                <a:lnTo>
                  <a:pt x="806444" y="12700"/>
                </a:lnTo>
                <a:lnTo>
                  <a:pt x="803269" y="10160"/>
                </a:lnTo>
                <a:lnTo>
                  <a:pt x="803269" y="6350"/>
                </a:lnTo>
                <a:close/>
              </a:path>
              <a:path w="9142730" h="193039">
                <a:moveTo>
                  <a:pt x="822319" y="10160"/>
                </a:moveTo>
                <a:lnTo>
                  <a:pt x="809619" y="10160"/>
                </a:lnTo>
                <a:lnTo>
                  <a:pt x="809619" y="12700"/>
                </a:lnTo>
                <a:lnTo>
                  <a:pt x="825494" y="12700"/>
                </a:lnTo>
                <a:lnTo>
                  <a:pt x="822319" y="10160"/>
                </a:lnTo>
                <a:close/>
              </a:path>
              <a:path w="9142730" h="193039">
                <a:moveTo>
                  <a:pt x="838194" y="10160"/>
                </a:moveTo>
                <a:lnTo>
                  <a:pt x="831882" y="10160"/>
                </a:lnTo>
                <a:lnTo>
                  <a:pt x="831844" y="12700"/>
                </a:lnTo>
                <a:lnTo>
                  <a:pt x="838194" y="12700"/>
                </a:lnTo>
                <a:lnTo>
                  <a:pt x="838194" y="10160"/>
                </a:lnTo>
                <a:close/>
              </a:path>
              <a:path w="9142730" h="193039">
                <a:moveTo>
                  <a:pt x="1282668" y="6350"/>
                </a:moveTo>
                <a:lnTo>
                  <a:pt x="1269968" y="12700"/>
                </a:lnTo>
                <a:lnTo>
                  <a:pt x="1422368" y="12700"/>
                </a:lnTo>
                <a:lnTo>
                  <a:pt x="1422368" y="10160"/>
                </a:lnTo>
                <a:lnTo>
                  <a:pt x="1279493" y="10160"/>
                </a:lnTo>
                <a:lnTo>
                  <a:pt x="1282668" y="6350"/>
                </a:lnTo>
                <a:close/>
              </a:path>
              <a:path w="9142730" h="193039">
                <a:moveTo>
                  <a:pt x="1450943" y="6350"/>
                </a:moveTo>
                <a:lnTo>
                  <a:pt x="1437053" y="8889"/>
                </a:lnTo>
                <a:lnTo>
                  <a:pt x="1430852" y="10160"/>
                </a:lnTo>
                <a:lnTo>
                  <a:pt x="1425543" y="12700"/>
                </a:lnTo>
                <a:lnTo>
                  <a:pt x="1479518" y="12700"/>
                </a:lnTo>
                <a:lnTo>
                  <a:pt x="1466818" y="10160"/>
                </a:lnTo>
                <a:lnTo>
                  <a:pt x="1454118" y="10160"/>
                </a:lnTo>
                <a:lnTo>
                  <a:pt x="1450943" y="6350"/>
                </a:lnTo>
                <a:close/>
              </a:path>
              <a:path w="9142730" h="193039">
                <a:moveTo>
                  <a:pt x="1689068" y="6350"/>
                </a:moveTo>
                <a:lnTo>
                  <a:pt x="1689068" y="10160"/>
                </a:lnTo>
                <a:lnTo>
                  <a:pt x="1679543" y="12700"/>
                </a:lnTo>
                <a:lnTo>
                  <a:pt x="1708118" y="12700"/>
                </a:lnTo>
                <a:lnTo>
                  <a:pt x="1708118" y="10160"/>
                </a:lnTo>
                <a:lnTo>
                  <a:pt x="1695418" y="10160"/>
                </a:lnTo>
                <a:lnTo>
                  <a:pt x="1689068" y="6350"/>
                </a:lnTo>
                <a:close/>
              </a:path>
              <a:path w="9142730" h="193039">
                <a:moveTo>
                  <a:pt x="1711293" y="2539"/>
                </a:moveTo>
                <a:lnTo>
                  <a:pt x="1711293" y="10160"/>
                </a:lnTo>
                <a:lnTo>
                  <a:pt x="1708118" y="12700"/>
                </a:lnTo>
                <a:lnTo>
                  <a:pt x="1790668" y="12700"/>
                </a:lnTo>
                <a:lnTo>
                  <a:pt x="1787493" y="10160"/>
                </a:lnTo>
                <a:lnTo>
                  <a:pt x="1777968" y="10160"/>
                </a:lnTo>
                <a:lnTo>
                  <a:pt x="1776381" y="6350"/>
                </a:lnTo>
                <a:lnTo>
                  <a:pt x="1714468" y="6350"/>
                </a:lnTo>
                <a:lnTo>
                  <a:pt x="1711293" y="2539"/>
                </a:lnTo>
                <a:close/>
              </a:path>
              <a:path w="9142730" h="193039">
                <a:moveTo>
                  <a:pt x="1800193" y="10160"/>
                </a:moveTo>
                <a:lnTo>
                  <a:pt x="1790668" y="10160"/>
                </a:lnTo>
                <a:lnTo>
                  <a:pt x="1790668" y="12700"/>
                </a:lnTo>
                <a:lnTo>
                  <a:pt x="1854168" y="12700"/>
                </a:lnTo>
                <a:lnTo>
                  <a:pt x="1854168" y="11429"/>
                </a:lnTo>
                <a:lnTo>
                  <a:pt x="1810215" y="11429"/>
                </a:lnTo>
                <a:lnTo>
                  <a:pt x="1800193" y="10160"/>
                </a:lnTo>
                <a:close/>
              </a:path>
              <a:path w="9142730" h="193039">
                <a:moveTo>
                  <a:pt x="1863693" y="10160"/>
                </a:moveTo>
                <a:lnTo>
                  <a:pt x="1860518" y="10160"/>
                </a:lnTo>
                <a:lnTo>
                  <a:pt x="1854168" y="12700"/>
                </a:lnTo>
                <a:lnTo>
                  <a:pt x="1870043" y="12700"/>
                </a:lnTo>
                <a:lnTo>
                  <a:pt x="1863693" y="10160"/>
                </a:lnTo>
                <a:close/>
              </a:path>
              <a:path w="9142730" h="193039">
                <a:moveTo>
                  <a:pt x="2012918" y="10160"/>
                </a:moveTo>
                <a:lnTo>
                  <a:pt x="1998631" y="10160"/>
                </a:lnTo>
                <a:lnTo>
                  <a:pt x="1984343" y="12700"/>
                </a:lnTo>
                <a:lnTo>
                  <a:pt x="2019268" y="12700"/>
                </a:lnTo>
                <a:lnTo>
                  <a:pt x="2012918" y="10160"/>
                </a:lnTo>
                <a:close/>
              </a:path>
              <a:path w="9142730" h="193039">
                <a:moveTo>
                  <a:pt x="2031968" y="10160"/>
                </a:moveTo>
                <a:lnTo>
                  <a:pt x="2025618" y="10160"/>
                </a:lnTo>
                <a:lnTo>
                  <a:pt x="2019268" y="12700"/>
                </a:lnTo>
                <a:lnTo>
                  <a:pt x="2035143" y="12700"/>
                </a:lnTo>
                <a:lnTo>
                  <a:pt x="2031968" y="10160"/>
                </a:lnTo>
                <a:close/>
              </a:path>
              <a:path w="9142730" h="193039">
                <a:moveTo>
                  <a:pt x="2219293" y="2539"/>
                </a:moveTo>
                <a:lnTo>
                  <a:pt x="2219293" y="10160"/>
                </a:lnTo>
                <a:lnTo>
                  <a:pt x="2216118" y="12700"/>
                </a:lnTo>
                <a:lnTo>
                  <a:pt x="2273268" y="12700"/>
                </a:lnTo>
                <a:lnTo>
                  <a:pt x="2266918" y="10160"/>
                </a:lnTo>
                <a:lnTo>
                  <a:pt x="2251043" y="10160"/>
                </a:lnTo>
                <a:lnTo>
                  <a:pt x="2243850" y="7620"/>
                </a:lnTo>
                <a:lnTo>
                  <a:pt x="2236359" y="6350"/>
                </a:lnTo>
                <a:lnTo>
                  <a:pt x="2228273" y="5079"/>
                </a:lnTo>
                <a:lnTo>
                  <a:pt x="2219293" y="2539"/>
                </a:lnTo>
                <a:close/>
              </a:path>
              <a:path w="9142730" h="193039">
                <a:moveTo>
                  <a:pt x="2339943" y="10160"/>
                </a:moveTo>
                <a:lnTo>
                  <a:pt x="2333593" y="12700"/>
                </a:lnTo>
                <a:lnTo>
                  <a:pt x="2339943" y="12700"/>
                </a:lnTo>
                <a:lnTo>
                  <a:pt x="2339943" y="10160"/>
                </a:lnTo>
                <a:close/>
              </a:path>
              <a:path w="9142730" h="193039">
                <a:moveTo>
                  <a:pt x="2371693" y="10160"/>
                </a:moveTo>
                <a:lnTo>
                  <a:pt x="2365343" y="12700"/>
                </a:lnTo>
                <a:lnTo>
                  <a:pt x="2371693" y="12700"/>
                </a:lnTo>
                <a:lnTo>
                  <a:pt x="2371693" y="10160"/>
                </a:lnTo>
                <a:close/>
              </a:path>
              <a:path w="9142730" h="193039">
                <a:moveTo>
                  <a:pt x="2387568" y="10160"/>
                </a:moveTo>
                <a:lnTo>
                  <a:pt x="2381218" y="10160"/>
                </a:lnTo>
                <a:lnTo>
                  <a:pt x="2378043" y="12700"/>
                </a:lnTo>
                <a:lnTo>
                  <a:pt x="2387568" y="12700"/>
                </a:lnTo>
                <a:lnTo>
                  <a:pt x="2387568" y="10160"/>
                </a:lnTo>
                <a:close/>
              </a:path>
              <a:path w="9142730" h="193039">
                <a:moveTo>
                  <a:pt x="2416143" y="10160"/>
                </a:moveTo>
                <a:lnTo>
                  <a:pt x="2390743" y="10160"/>
                </a:lnTo>
                <a:lnTo>
                  <a:pt x="2390743" y="12700"/>
                </a:lnTo>
                <a:lnTo>
                  <a:pt x="2432018" y="12700"/>
                </a:lnTo>
                <a:lnTo>
                  <a:pt x="2423783" y="11429"/>
                </a:lnTo>
                <a:lnTo>
                  <a:pt x="2416143" y="10160"/>
                </a:lnTo>
                <a:close/>
              </a:path>
              <a:path w="9142730" h="193039">
                <a:moveTo>
                  <a:pt x="2559018" y="10160"/>
                </a:moveTo>
                <a:lnTo>
                  <a:pt x="2555843" y="12700"/>
                </a:lnTo>
                <a:lnTo>
                  <a:pt x="2562193" y="12700"/>
                </a:lnTo>
                <a:lnTo>
                  <a:pt x="2559018" y="10160"/>
                </a:lnTo>
                <a:close/>
              </a:path>
              <a:path w="9142730" h="193039">
                <a:moveTo>
                  <a:pt x="2571718" y="2539"/>
                </a:moveTo>
                <a:lnTo>
                  <a:pt x="2562193" y="2539"/>
                </a:lnTo>
                <a:lnTo>
                  <a:pt x="2565368" y="6350"/>
                </a:lnTo>
                <a:lnTo>
                  <a:pt x="2565368" y="12700"/>
                </a:lnTo>
                <a:lnTo>
                  <a:pt x="2578068" y="12700"/>
                </a:lnTo>
                <a:lnTo>
                  <a:pt x="2578068" y="6350"/>
                </a:lnTo>
                <a:lnTo>
                  <a:pt x="2571718" y="2539"/>
                </a:lnTo>
                <a:close/>
              </a:path>
              <a:path w="9142730" h="193039">
                <a:moveTo>
                  <a:pt x="2597118" y="10160"/>
                </a:moveTo>
                <a:lnTo>
                  <a:pt x="2590768" y="10160"/>
                </a:lnTo>
                <a:lnTo>
                  <a:pt x="2584418" y="12700"/>
                </a:lnTo>
                <a:lnTo>
                  <a:pt x="2597118" y="12700"/>
                </a:lnTo>
                <a:lnTo>
                  <a:pt x="2597118" y="10160"/>
                </a:lnTo>
                <a:close/>
              </a:path>
              <a:path w="9142730" h="193039">
                <a:moveTo>
                  <a:pt x="2778093" y="10160"/>
                </a:moveTo>
                <a:lnTo>
                  <a:pt x="2774918" y="12700"/>
                </a:lnTo>
                <a:lnTo>
                  <a:pt x="2778093" y="12700"/>
                </a:lnTo>
                <a:lnTo>
                  <a:pt x="2778093" y="10160"/>
                </a:lnTo>
                <a:close/>
              </a:path>
              <a:path w="9142730" h="193039">
                <a:moveTo>
                  <a:pt x="2816193" y="10160"/>
                </a:moveTo>
                <a:lnTo>
                  <a:pt x="2801509" y="10160"/>
                </a:lnTo>
                <a:lnTo>
                  <a:pt x="2793423" y="11429"/>
                </a:lnTo>
                <a:lnTo>
                  <a:pt x="2784443" y="12700"/>
                </a:lnTo>
                <a:lnTo>
                  <a:pt x="2822543" y="12700"/>
                </a:lnTo>
                <a:lnTo>
                  <a:pt x="2816193" y="10160"/>
                </a:lnTo>
                <a:close/>
              </a:path>
              <a:path w="9142730" h="193039">
                <a:moveTo>
                  <a:pt x="2838418" y="10160"/>
                </a:moveTo>
                <a:lnTo>
                  <a:pt x="2828893" y="10160"/>
                </a:lnTo>
                <a:lnTo>
                  <a:pt x="2822543" y="12700"/>
                </a:lnTo>
                <a:lnTo>
                  <a:pt x="2841593" y="12700"/>
                </a:lnTo>
                <a:lnTo>
                  <a:pt x="2838418" y="10160"/>
                </a:lnTo>
                <a:close/>
              </a:path>
              <a:path w="9142730" h="193039">
                <a:moveTo>
                  <a:pt x="3032093" y="10160"/>
                </a:moveTo>
                <a:lnTo>
                  <a:pt x="3031331" y="10160"/>
                </a:lnTo>
                <a:lnTo>
                  <a:pt x="3028156" y="11429"/>
                </a:lnTo>
                <a:lnTo>
                  <a:pt x="3022568" y="12700"/>
                </a:lnTo>
                <a:lnTo>
                  <a:pt x="3050463" y="12700"/>
                </a:lnTo>
                <a:lnTo>
                  <a:pt x="3040475" y="11429"/>
                </a:lnTo>
                <a:lnTo>
                  <a:pt x="3032093" y="10160"/>
                </a:lnTo>
                <a:close/>
              </a:path>
              <a:path w="9142730" h="193039">
                <a:moveTo>
                  <a:pt x="3082893" y="10160"/>
                </a:moveTo>
                <a:lnTo>
                  <a:pt x="3064818" y="10160"/>
                </a:lnTo>
                <a:lnTo>
                  <a:pt x="3058938" y="12700"/>
                </a:lnTo>
                <a:lnTo>
                  <a:pt x="3103928" y="12700"/>
                </a:lnTo>
                <a:lnTo>
                  <a:pt x="3092964" y="11429"/>
                </a:lnTo>
                <a:lnTo>
                  <a:pt x="3082893" y="10160"/>
                </a:lnTo>
                <a:close/>
              </a:path>
              <a:path w="9142730" h="193039">
                <a:moveTo>
                  <a:pt x="3209893" y="6350"/>
                </a:moveTo>
                <a:lnTo>
                  <a:pt x="3184493" y="6350"/>
                </a:lnTo>
                <a:lnTo>
                  <a:pt x="3184493" y="12700"/>
                </a:lnTo>
                <a:lnTo>
                  <a:pt x="3213068" y="12700"/>
                </a:lnTo>
                <a:lnTo>
                  <a:pt x="3209893" y="10160"/>
                </a:lnTo>
                <a:lnTo>
                  <a:pt x="3209893" y="6350"/>
                </a:lnTo>
                <a:close/>
              </a:path>
              <a:path w="9142730" h="193039">
                <a:moveTo>
                  <a:pt x="3263868" y="10160"/>
                </a:moveTo>
                <a:lnTo>
                  <a:pt x="3257518" y="10160"/>
                </a:lnTo>
                <a:lnTo>
                  <a:pt x="3257518" y="12700"/>
                </a:lnTo>
                <a:lnTo>
                  <a:pt x="3273393" y="12700"/>
                </a:lnTo>
                <a:lnTo>
                  <a:pt x="3263868" y="10160"/>
                </a:lnTo>
                <a:close/>
              </a:path>
              <a:path w="9142730" h="193039">
                <a:moveTo>
                  <a:pt x="3467068" y="10160"/>
                </a:moveTo>
                <a:lnTo>
                  <a:pt x="3451193" y="10160"/>
                </a:lnTo>
                <a:lnTo>
                  <a:pt x="3444843" y="12700"/>
                </a:lnTo>
                <a:lnTo>
                  <a:pt x="3467068" y="12700"/>
                </a:lnTo>
                <a:lnTo>
                  <a:pt x="3467068" y="10160"/>
                </a:lnTo>
                <a:close/>
              </a:path>
              <a:path w="9142730" h="193039">
                <a:moveTo>
                  <a:pt x="3511518" y="2539"/>
                </a:moveTo>
                <a:lnTo>
                  <a:pt x="3503829" y="6350"/>
                </a:lnTo>
                <a:lnTo>
                  <a:pt x="3476593" y="6350"/>
                </a:lnTo>
                <a:lnTo>
                  <a:pt x="3476593" y="10160"/>
                </a:lnTo>
                <a:lnTo>
                  <a:pt x="3470243" y="10160"/>
                </a:lnTo>
                <a:lnTo>
                  <a:pt x="3470243" y="12700"/>
                </a:lnTo>
                <a:lnTo>
                  <a:pt x="3517868" y="12700"/>
                </a:lnTo>
                <a:lnTo>
                  <a:pt x="3517868" y="6350"/>
                </a:lnTo>
                <a:lnTo>
                  <a:pt x="3495247" y="6350"/>
                </a:lnTo>
                <a:lnTo>
                  <a:pt x="3486069" y="5079"/>
                </a:lnTo>
                <a:lnTo>
                  <a:pt x="3515752" y="5079"/>
                </a:lnTo>
                <a:lnTo>
                  <a:pt x="3511518" y="2539"/>
                </a:lnTo>
                <a:close/>
              </a:path>
              <a:path w="9142730" h="193039">
                <a:moveTo>
                  <a:pt x="3803222" y="10160"/>
                </a:moveTo>
                <a:lnTo>
                  <a:pt x="3790571" y="10160"/>
                </a:lnTo>
                <a:lnTo>
                  <a:pt x="3778218" y="12700"/>
                </a:lnTo>
                <a:lnTo>
                  <a:pt x="3815277" y="12700"/>
                </a:lnTo>
                <a:lnTo>
                  <a:pt x="3803222" y="10160"/>
                </a:lnTo>
                <a:close/>
              </a:path>
              <a:path w="9142730" h="193039">
                <a:moveTo>
                  <a:pt x="3829018" y="2539"/>
                </a:moveTo>
                <a:lnTo>
                  <a:pt x="3825843" y="2539"/>
                </a:lnTo>
                <a:lnTo>
                  <a:pt x="3825843" y="12700"/>
                </a:lnTo>
                <a:lnTo>
                  <a:pt x="3832193" y="12700"/>
                </a:lnTo>
                <a:lnTo>
                  <a:pt x="3832193" y="6350"/>
                </a:lnTo>
                <a:lnTo>
                  <a:pt x="3829018" y="6350"/>
                </a:lnTo>
                <a:lnTo>
                  <a:pt x="3829018" y="2539"/>
                </a:lnTo>
                <a:close/>
              </a:path>
              <a:path w="9142730" h="193039">
                <a:moveTo>
                  <a:pt x="3848068" y="6350"/>
                </a:moveTo>
                <a:lnTo>
                  <a:pt x="3844893" y="6350"/>
                </a:lnTo>
                <a:lnTo>
                  <a:pt x="3844893" y="10160"/>
                </a:lnTo>
                <a:lnTo>
                  <a:pt x="3838543" y="12700"/>
                </a:lnTo>
                <a:lnTo>
                  <a:pt x="3851243" y="12700"/>
                </a:lnTo>
                <a:lnTo>
                  <a:pt x="3848068" y="6350"/>
                </a:lnTo>
                <a:close/>
              </a:path>
              <a:path w="9142730" h="193039">
                <a:moveTo>
                  <a:pt x="3867118" y="10160"/>
                </a:moveTo>
                <a:lnTo>
                  <a:pt x="3860768" y="10160"/>
                </a:lnTo>
                <a:lnTo>
                  <a:pt x="3857593" y="12700"/>
                </a:lnTo>
                <a:lnTo>
                  <a:pt x="3870293" y="12700"/>
                </a:lnTo>
                <a:lnTo>
                  <a:pt x="3867118" y="10160"/>
                </a:lnTo>
                <a:close/>
              </a:path>
              <a:path w="9142730" h="193039">
                <a:moveTo>
                  <a:pt x="3886168" y="6350"/>
                </a:moveTo>
                <a:lnTo>
                  <a:pt x="3879818" y="6350"/>
                </a:lnTo>
                <a:lnTo>
                  <a:pt x="3879818" y="10160"/>
                </a:lnTo>
                <a:lnTo>
                  <a:pt x="3876643" y="12700"/>
                </a:lnTo>
                <a:lnTo>
                  <a:pt x="3898868" y="12700"/>
                </a:lnTo>
                <a:lnTo>
                  <a:pt x="3898868" y="10160"/>
                </a:lnTo>
                <a:lnTo>
                  <a:pt x="3886168" y="10160"/>
                </a:lnTo>
                <a:lnTo>
                  <a:pt x="3886168" y="6350"/>
                </a:lnTo>
                <a:close/>
              </a:path>
              <a:path w="9142730" h="193039">
                <a:moveTo>
                  <a:pt x="3908393" y="6350"/>
                </a:moveTo>
                <a:lnTo>
                  <a:pt x="3908393" y="10160"/>
                </a:lnTo>
                <a:lnTo>
                  <a:pt x="3905218" y="12700"/>
                </a:lnTo>
                <a:lnTo>
                  <a:pt x="3949668" y="12700"/>
                </a:lnTo>
                <a:lnTo>
                  <a:pt x="3949668" y="10160"/>
                </a:lnTo>
                <a:lnTo>
                  <a:pt x="3914743" y="10160"/>
                </a:lnTo>
                <a:lnTo>
                  <a:pt x="3908393" y="6350"/>
                </a:lnTo>
                <a:close/>
              </a:path>
              <a:path w="9142730" h="193039">
                <a:moveTo>
                  <a:pt x="4229830" y="11429"/>
                </a:moveTo>
                <a:lnTo>
                  <a:pt x="4222718" y="12700"/>
                </a:lnTo>
                <a:lnTo>
                  <a:pt x="4230719" y="12700"/>
                </a:lnTo>
                <a:lnTo>
                  <a:pt x="4229830" y="11429"/>
                </a:lnTo>
                <a:close/>
              </a:path>
              <a:path w="9142730" h="193039">
                <a:moveTo>
                  <a:pt x="4441793" y="6350"/>
                </a:moveTo>
                <a:lnTo>
                  <a:pt x="4428697" y="8889"/>
                </a:lnTo>
                <a:lnTo>
                  <a:pt x="4410837" y="11429"/>
                </a:lnTo>
                <a:lnTo>
                  <a:pt x="4391787" y="12700"/>
                </a:lnTo>
                <a:lnTo>
                  <a:pt x="4460843" y="12700"/>
                </a:lnTo>
                <a:lnTo>
                  <a:pt x="4460843" y="10160"/>
                </a:lnTo>
                <a:lnTo>
                  <a:pt x="4448143" y="10160"/>
                </a:lnTo>
                <a:lnTo>
                  <a:pt x="4441793" y="6350"/>
                </a:lnTo>
                <a:close/>
              </a:path>
              <a:path w="9142730" h="193039">
                <a:moveTo>
                  <a:pt x="4537440" y="11429"/>
                </a:moveTo>
                <a:lnTo>
                  <a:pt x="4527568" y="11429"/>
                </a:lnTo>
                <a:lnTo>
                  <a:pt x="4517993" y="12700"/>
                </a:lnTo>
                <a:lnTo>
                  <a:pt x="4547908" y="12700"/>
                </a:lnTo>
                <a:lnTo>
                  <a:pt x="4537440" y="11429"/>
                </a:lnTo>
                <a:close/>
              </a:path>
              <a:path w="9142730" h="193039">
                <a:moveTo>
                  <a:pt x="4613243" y="6350"/>
                </a:moveTo>
                <a:lnTo>
                  <a:pt x="4613243" y="10160"/>
                </a:lnTo>
                <a:lnTo>
                  <a:pt x="4610068" y="12700"/>
                </a:lnTo>
                <a:lnTo>
                  <a:pt x="4660868" y="12700"/>
                </a:lnTo>
                <a:lnTo>
                  <a:pt x="4657693" y="10160"/>
                </a:lnTo>
                <a:lnTo>
                  <a:pt x="4622768" y="10160"/>
                </a:lnTo>
                <a:lnTo>
                  <a:pt x="4618831" y="7620"/>
                </a:lnTo>
                <a:lnTo>
                  <a:pt x="4613243" y="6350"/>
                </a:lnTo>
                <a:close/>
              </a:path>
              <a:path w="9142730" h="193039">
                <a:moveTo>
                  <a:pt x="4670393" y="10160"/>
                </a:moveTo>
                <a:lnTo>
                  <a:pt x="4664043" y="10160"/>
                </a:lnTo>
                <a:lnTo>
                  <a:pt x="4660868" y="12700"/>
                </a:lnTo>
                <a:lnTo>
                  <a:pt x="4676743" y="12700"/>
                </a:lnTo>
                <a:lnTo>
                  <a:pt x="4670393" y="10160"/>
                </a:lnTo>
                <a:close/>
              </a:path>
              <a:path w="9142730" h="193039">
                <a:moveTo>
                  <a:pt x="5176012" y="10160"/>
                </a:moveTo>
                <a:lnTo>
                  <a:pt x="5168670" y="10160"/>
                </a:lnTo>
                <a:lnTo>
                  <a:pt x="5162518" y="12700"/>
                </a:lnTo>
                <a:lnTo>
                  <a:pt x="5182164" y="12700"/>
                </a:lnTo>
                <a:lnTo>
                  <a:pt x="5176012" y="10160"/>
                </a:lnTo>
                <a:close/>
              </a:path>
              <a:path w="9142730" h="193039">
                <a:moveTo>
                  <a:pt x="5200618" y="6350"/>
                </a:moveTo>
                <a:lnTo>
                  <a:pt x="5197443" y="10160"/>
                </a:lnTo>
                <a:lnTo>
                  <a:pt x="5191093" y="10160"/>
                </a:lnTo>
                <a:lnTo>
                  <a:pt x="5184743" y="12700"/>
                </a:lnTo>
                <a:lnTo>
                  <a:pt x="5206587" y="12700"/>
                </a:lnTo>
                <a:lnTo>
                  <a:pt x="5204047" y="11429"/>
                </a:lnTo>
                <a:lnTo>
                  <a:pt x="5200618" y="6350"/>
                </a:lnTo>
                <a:close/>
              </a:path>
              <a:path w="9142730" h="193039">
                <a:moveTo>
                  <a:pt x="5340318" y="10160"/>
                </a:moveTo>
                <a:lnTo>
                  <a:pt x="5337143" y="10160"/>
                </a:lnTo>
                <a:lnTo>
                  <a:pt x="5333968" y="12700"/>
                </a:lnTo>
                <a:lnTo>
                  <a:pt x="5340318" y="12700"/>
                </a:lnTo>
                <a:lnTo>
                  <a:pt x="5340318" y="10160"/>
                </a:lnTo>
                <a:close/>
              </a:path>
              <a:path w="9142730" h="193039">
                <a:moveTo>
                  <a:pt x="5416518" y="2539"/>
                </a:moveTo>
                <a:lnTo>
                  <a:pt x="5408879" y="5079"/>
                </a:lnTo>
                <a:lnTo>
                  <a:pt x="5400643" y="6350"/>
                </a:lnTo>
                <a:lnTo>
                  <a:pt x="5384768" y="6350"/>
                </a:lnTo>
                <a:lnTo>
                  <a:pt x="5381593" y="10160"/>
                </a:lnTo>
                <a:lnTo>
                  <a:pt x="5381593" y="12700"/>
                </a:lnTo>
                <a:lnTo>
                  <a:pt x="5429218" y="12700"/>
                </a:lnTo>
                <a:lnTo>
                  <a:pt x="5429218" y="10160"/>
                </a:lnTo>
                <a:lnTo>
                  <a:pt x="5419693" y="10160"/>
                </a:lnTo>
                <a:lnTo>
                  <a:pt x="5416518" y="2539"/>
                </a:lnTo>
                <a:close/>
              </a:path>
              <a:path w="9142730" h="193039">
                <a:moveTo>
                  <a:pt x="5448268" y="10160"/>
                </a:moveTo>
                <a:lnTo>
                  <a:pt x="5441918" y="12700"/>
                </a:lnTo>
                <a:lnTo>
                  <a:pt x="5451443" y="12700"/>
                </a:lnTo>
                <a:lnTo>
                  <a:pt x="5448268" y="10160"/>
                </a:lnTo>
                <a:close/>
              </a:path>
              <a:path w="9142730" h="193039">
                <a:moveTo>
                  <a:pt x="5518118" y="2539"/>
                </a:moveTo>
                <a:lnTo>
                  <a:pt x="5518118" y="12700"/>
                </a:lnTo>
                <a:lnTo>
                  <a:pt x="5521293" y="12700"/>
                </a:lnTo>
                <a:lnTo>
                  <a:pt x="5521293" y="6350"/>
                </a:lnTo>
                <a:lnTo>
                  <a:pt x="5522563" y="5079"/>
                </a:lnTo>
                <a:lnTo>
                  <a:pt x="5522055" y="5079"/>
                </a:lnTo>
                <a:lnTo>
                  <a:pt x="5518118" y="2539"/>
                </a:lnTo>
                <a:close/>
              </a:path>
              <a:path w="9142730" h="193039">
                <a:moveTo>
                  <a:pt x="5540343" y="2539"/>
                </a:moveTo>
                <a:lnTo>
                  <a:pt x="5540343" y="12700"/>
                </a:lnTo>
                <a:lnTo>
                  <a:pt x="5603843" y="12700"/>
                </a:lnTo>
                <a:lnTo>
                  <a:pt x="5603843" y="8889"/>
                </a:lnTo>
                <a:lnTo>
                  <a:pt x="5562618" y="8889"/>
                </a:lnTo>
                <a:lnTo>
                  <a:pt x="5553043" y="6350"/>
                </a:lnTo>
                <a:lnTo>
                  <a:pt x="5540343" y="2539"/>
                </a:lnTo>
                <a:close/>
              </a:path>
              <a:path w="9142730" h="193039">
                <a:moveTo>
                  <a:pt x="5648293" y="6350"/>
                </a:moveTo>
                <a:lnTo>
                  <a:pt x="5637776" y="10160"/>
                </a:lnTo>
                <a:lnTo>
                  <a:pt x="5628450" y="12700"/>
                </a:lnTo>
                <a:lnTo>
                  <a:pt x="5648293" y="12700"/>
                </a:lnTo>
                <a:lnTo>
                  <a:pt x="5648293" y="6350"/>
                </a:lnTo>
                <a:close/>
              </a:path>
              <a:path w="9142730" h="193039">
                <a:moveTo>
                  <a:pt x="5673693" y="10160"/>
                </a:moveTo>
                <a:lnTo>
                  <a:pt x="5667046" y="10160"/>
                </a:lnTo>
                <a:lnTo>
                  <a:pt x="5654941" y="12700"/>
                </a:lnTo>
                <a:lnTo>
                  <a:pt x="5683218" y="12700"/>
                </a:lnTo>
                <a:lnTo>
                  <a:pt x="5673693" y="10160"/>
                </a:lnTo>
                <a:close/>
              </a:path>
              <a:path w="9142730" h="193039">
                <a:moveTo>
                  <a:pt x="5699093" y="10160"/>
                </a:moveTo>
                <a:lnTo>
                  <a:pt x="5698331" y="10160"/>
                </a:lnTo>
                <a:lnTo>
                  <a:pt x="5695918" y="12700"/>
                </a:lnTo>
                <a:lnTo>
                  <a:pt x="5702268" y="12700"/>
                </a:lnTo>
                <a:lnTo>
                  <a:pt x="5699093" y="10160"/>
                </a:lnTo>
                <a:close/>
              </a:path>
              <a:path w="9142730" h="193039">
                <a:moveTo>
                  <a:pt x="6045168" y="6350"/>
                </a:moveTo>
                <a:lnTo>
                  <a:pt x="6022943" y="6350"/>
                </a:lnTo>
                <a:lnTo>
                  <a:pt x="6022943" y="10160"/>
                </a:lnTo>
                <a:lnTo>
                  <a:pt x="6019768" y="10160"/>
                </a:lnTo>
                <a:lnTo>
                  <a:pt x="6019768" y="12700"/>
                </a:lnTo>
                <a:lnTo>
                  <a:pt x="6048343" y="12700"/>
                </a:lnTo>
                <a:lnTo>
                  <a:pt x="6048343" y="10160"/>
                </a:lnTo>
                <a:lnTo>
                  <a:pt x="6045168" y="6350"/>
                </a:lnTo>
                <a:close/>
              </a:path>
              <a:path w="9142730" h="193039">
                <a:moveTo>
                  <a:pt x="6121368" y="10160"/>
                </a:moveTo>
                <a:lnTo>
                  <a:pt x="6118193" y="10160"/>
                </a:lnTo>
                <a:lnTo>
                  <a:pt x="6115018" y="12700"/>
                </a:lnTo>
                <a:lnTo>
                  <a:pt x="6131241" y="12700"/>
                </a:lnTo>
                <a:lnTo>
                  <a:pt x="6121368" y="10160"/>
                </a:lnTo>
                <a:close/>
              </a:path>
              <a:path w="9142730" h="193039">
                <a:moveTo>
                  <a:pt x="6365843" y="2539"/>
                </a:moveTo>
                <a:lnTo>
                  <a:pt x="6359493" y="12700"/>
                </a:lnTo>
                <a:lnTo>
                  <a:pt x="6369018" y="12700"/>
                </a:lnTo>
                <a:lnTo>
                  <a:pt x="6369018" y="6350"/>
                </a:lnTo>
                <a:lnTo>
                  <a:pt x="6365843" y="2539"/>
                </a:lnTo>
                <a:close/>
              </a:path>
              <a:path w="9142730" h="193039">
                <a:moveTo>
                  <a:pt x="6448393" y="10160"/>
                </a:moveTo>
                <a:lnTo>
                  <a:pt x="6438868" y="10160"/>
                </a:lnTo>
                <a:lnTo>
                  <a:pt x="6419818" y="12700"/>
                </a:lnTo>
                <a:lnTo>
                  <a:pt x="6448393" y="12700"/>
                </a:lnTo>
                <a:lnTo>
                  <a:pt x="6448393" y="10160"/>
                </a:lnTo>
                <a:close/>
              </a:path>
              <a:path w="9142730" h="193039">
                <a:moveTo>
                  <a:pt x="6461093" y="2539"/>
                </a:moveTo>
                <a:lnTo>
                  <a:pt x="6457918" y="2539"/>
                </a:lnTo>
                <a:lnTo>
                  <a:pt x="6451568" y="10160"/>
                </a:lnTo>
                <a:lnTo>
                  <a:pt x="6451568" y="12700"/>
                </a:lnTo>
                <a:lnTo>
                  <a:pt x="6534118" y="12700"/>
                </a:lnTo>
                <a:lnTo>
                  <a:pt x="6534118" y="10160"/>
                </a:lnTo>
                <a:lnTo>
                  <a:pt x="6515068" y="10160"/>
                </a:lnTo>
                <a:lnTo>
                  <a:pt x="6508718" y="6350"/>
                </a:lnTo>
                <a:lnTo>
                  <a:pt x="6464268" y="6350"/>
                </a:lnTo>
                <a:lnTo>
                  <a:pt x="6461093" y="2539"/>
                </a:lnTo>
                <a:close/>
              </a:path>
              <a:path w="9142730" h="193039">
                <a:moveTo>
                  <a:pt x="6711918" y="2539"/>
                </a:moveTo>
                <a:lnTo>
                  <a:pt x="6708743" y="6350"/>
                </a:lnTo>
                <a:lnTo>
                  <a:pt x="6708743" y="12700"/>
                </a:lnTo>
                <a:lnTo>
                  <a:pt x="6718268" y="12700"/>
                </a:lnTo>
                <a:lnTo>
                  <a:pt x="6711918" y="2539"/>
                </a:lnTo>
                <a:close/>
              </a:path>
              <a:path w="9142730" h="193039">
                <a:moveTo>
                  <a:pt x="6727793" y="2539"/>
                </a:moveTo>
                <a:lnTo>
                  <a:pt x="6727793" y="6350"/>
                </a:lnTo>
                <a:lnTo>
                  <a:pt x="6726269" y="7620"/>
                </a:lnTo>
                <a:lnTo>
                  <a:pt x="6724618" y="12700"/>
                </a:lnTo>
                <a:lnTo>
                  <a:pt x="6803993" y="12700"/>
                </a:lnTo>
                <a:lnTo>
                  <a:pt x="6803993" y="10160"/>
                </a:lnTo>
                <a:lnTo>
                  <a:pt x="6734143" y="10160"/>
                </a:lnTo>
                <a:lnTo>
                  <a:pt x="6727793" y="2539"/>
                </a:lnTo>
                <a:close/>
              </a:path>
              <a:path w="9142730" h="193039">
                <a:moveTo>
                  <a:pt x="6813518" y="10160"/>
                </a:moveTo>
                <a:lnTo>
                  <a:pt x="6807168" y="12700"/>
                </a:lnTo>
                <a:lnTo>
                  <a:pt x="6819868" y="12700"/>
                </a:lnTo>
                <a:lnTo>
                  <a:pt x="6813518" y="10160"/>
                </a:lnTo>
                <a:close/>
              </a:path>
              <a:path w="9142730" h="193039">
                <a:moveTo>
                  <a:pt x="6845268" y="2539"/>
                </a:moveTo>
                <a:lnTo>
                  <a:pt x="6838918" y="6350"/>
                </a:lnTo>
                <a:lnTo>
                  <a:pt x="6829393" y="6350"/>
                </a:lnTo>
                <a:lnTo>
                  <a:pt x="6826218" y="10160"/>
                </a:lnTo>
                <a:lnTo>
                  <a:pt x="6826218" y="12700"/>
                </a:lnTo>
                <a:lnTo>
                  <a:pt x="6851618" y="12700"/>
                </a:lnTo>
                <a:lnTo>
                  <a:pt x="6848443" y="10160"/>
                </a:lnTo>
                <a:lnTo>
                  <a:pt x="6848443" y="6350"/>
                </a:lnTo>
                <a:lnTo>
                  <a:pt x="6845268" y="2539"/>
                </a:lnTo>
                <a:close/>
              </a:path>
              <a:path w="9142730" h="193039">
                <a:moveTo>
                  <a:pt x="6861143" y="10160"/>
                </a:moveTo>
                <a:lnTo>
                  <a:pt x="6854793" y="10160"/>
                </a:lnTo>
                <a:lnTo>
                  <a:pt x="6853269" y="11429"/>
                </a:lnTo>
                <a:lnTo>
                  <a:pt x="6853269" y="12700"/>
                </a:lnTo>
                <a:lnTo>
                  <a:pt x="6870668" y="12700"/>
                </a:lnTo>
                <a:lnTo>
                  <a:pt x="6861143" y="10160"/>
                </a:lnTo>
                <a:close/>
              </a:path>
              <a:path w="9142730" h="193039">
                <a:moveTo>
                  <a:pt x="6892893" y="10160"/>
                </a:moveTo>
                <a:lnTo>
                  <a:pt x="6880193" y="10160"/>
                </a:lnTo>
                <a:lnTo>
                  <a:pt x="6870668" y="12700"/>
                </a:lnTo>
                <a:lnTo>
                  <a:pt x="6899243" y="12700"/>
                </a:lnTo>
                <a:lnTo>
                  <a:pt x="6892893" y="10160"/>
                </a:lnTo>
                <a:close/>
              </a:path>
              <a:path w="9142730" h="193039">
                <a:moveTo>
                  <a:pt x="6921468" y="10160"/>
                </a:moveTo>
                <a:lnTo>
                  <a:pt x="6911943" y="10160"/>
                </a:lnTo>
                <a:lnTo>
                  <a:pt x="6905593" y="12700"/>
                </a:lnTo>
                <a:lnTo>
                  <a:pt x="6928116" y="12700"/>
                </a:lnTo>
                <a:lnTo>
                  <a:pt x="6921468" y="10160"/>
                </a:lnTo>
                <a:close/>
              </a:path>
              <a:path w="9142730" h="193039">
                <a:moveTo>
                  <a:pt x="6950043" y="10160"/>
                </a:moveTo>
                <a:lnTo>
                  <a:pt x="6940221" y="10160"/>
                </a:lnTo>
                <a:lnTo>
                  <a:pt x="6934168" y="12700"/>
                </a:lnTo>
                <a:lnTo>
                  <a:pt x="6953218" y="12700"/>
                </a:lnTo>
                <a:lnTo>
                  <a:pt x="6950043" y="10160"/>
                </a:lnTo>
                <a:close/>
              </a:path>
              <a:path w="9142730" h="193039">
                <a:moveTo>
                  <a:pt x="6970681" y="11429"/>
                </a:moveTo>
                <a:lnTo>
                  <a:pt x="6963537" y="11429"/>
                </a:lnTo>
                <a:lnTo>
                  <a:pt x="6956393" y="12700"/>
                </a:lnTo>
                <a:lnTo>
                  <a:pt x="6977825" y="12700"/>
                </a:lnTo>
                <a:lnTo>
                  <a:pt x="6970681" y="11429"/>
                </a:lnTo>
                <a:close/>
              </a:path>
              <a:path w="9142730" h="193039">
                <a:moveTo>
                  <a:pt x="7007193" y="6350"/>
                </a:moveTo>
                <a:lnTo>
                  <a:pt x="7007193" y="10160"/>
                </a:lnTo>
                <a:lnTo>
                  <a:pt x="6988143" y="10160"/>
                </a:lnTo>
                <a:lnTo>
                  <a:pt x="6984968" y="12700"/>
                </a:lnTo>
                <a:lnTo>
                  <a:pt x="7026243" y="12700"/>
                </a:lnTo>
                <a:lnTo>
                  <a:pt x="7019893" y="10160"/>
                </a:lnTo>
                <a:lnTo>
                  <a:pt x="7007193" y="6350"/>
                </a:lnTo>
                <a:close/>
              </a:path>
              <a:path w="9142730" h="193039">
                <a:moveTo>
                  <a:pt x="7057993" y="10160"/>
                </a:moveTo>
                <a:lnTo>
                  <a:pt x="7054818" y="10160"/>
                </a:lnTo>
                <a:lnTo>
                  <a:pt x="7054818" y="12700"/>
                </a:lnTo>
                <a:lnTo>
                  <a:pt x="7061168" y="12700"/>
                </a:lnTo>
                <a:lnTo>
                  <a:pt x="7057993" y="10160"/>
                </a:lnTo>
                <a:close/>
              </a:path>
              <a:path w="9142730" h="193039">
                <a:moveTo>
                  <a:pt x="7080218" y="6350"/>
                </a:moveTo>
                <a:lnTo>
                  <a:pt x="7080218" y="12700"/>
                </a:lnTo>
                <a:lnTo>
                  <a:pt x="7163959" y="12700"/>
                </a:lnTo>
                <a:lnTo>
                  <a:pt x="7155873" y="11429"/>
                </a:lnTo>
                <a:lnTo>
                  <a:pt x="7146893" y="10160"/>
                </a:lnTo>
                <a:lnTo>
                  <a:pt x="7104329" y="10160"/>
                </a:lnTo>
                <a:lnTo>
                  <a:pt x="7096093" y="8889"/>
                </a:lnTo>
                <a:lnTo>
                  <a:pt x="7087858" y="8889"/>
                </a:lnTo>
                <a:lnTo>
                  <a:pt x="7080218" y="6350"/>
                </a:lnTo>
                <a:close/>
              </a:path>
              <a:path w="9142730" h="193039">
                <a:moveTo>
                  <a:pt x="7426293" y="6350"/>
                </a:moveTo>
                <a:lnTo>
                  <a:pt x="7423118" y="6350"/>
                </a:lnTo>
                <a:lnTo>
                  <a:pt x="7423118" y="12700"/>
                </a:lnTo>
                <a:lnTo>
                  <a:pt x="7426293" y="12700"/>
                </a:lnTo>
                <a:lnTo>
                  <a:pt x="7426293" y="6350"/>
                </a:lnTo>
                <a:close/>
              </a:path>
              <a:path w="9142730" h="193039">
                <a:moveTo>
                  <a:pt x="7613618" y="10160"/>
                </a:moveTo>
                <a:lnTo>
                  <a:pt x="7565993" y="10160"/>
                </a:lnTo>
                <a:lnTo>
                  <a:pt x="7562818" y="12700"/>
                </a:lnTo>
                <a:lnTo>
                  <a:pt x="7616793" y="12700"/>
                </a:lnTo>
                <a:lnTo>
                  <a:pt x="7613618" y="10160"/>
                </a:lnTo>
                <a:close/>
              </a:path>
              <a:path w="9142730" h="193039">
                <a:moveTo>
                  <a:pt x="7623143" y="2539"/>
                </a:moveTo>
                <a:lnTo>
                  <a:pt x="7623143" y="6350"/>
                </a:lnTo>
                <a:lnTo>
                  <a:pt x="7621619" y="7620"/>
                </a:lnTo>
                <a:lnTo>
                  <a:pt x="7619968" y="12700"/>
                </a:lnTo>
                <a:lnTo>
                  <a:pt x="7642193" y="12700"/>
                </a:lnTo>
                <a:lnTo>
                  <a:pt x="7639018" y="10160"/>
                </a:lnTo>
                <a:lnTo>
                  <a:pt x="7639018" y="6350"/>
                </a:lnTo>
                <a:lnTo>
                  <a:pt x="7629493" y="6350"/>
                </a:lnTo>
                <a:lnTo>
                  <a:pt x="7623143" y="2539"/>
                </a:lnTo>
                <a:close/>
              </a:path>
              <a:path w="9142730" h="193039">
                <a:moveTo>
                  <a:pt x="7699343" y="2539"/>
                </a:moveTo>
                <a:lnTo>
                  <a:pt x="7689818" y="2539"/>
                </a:lnTo>
                <a:lnTo>
                  <a:pt x="7686643" y="10160"/>
                </a:lnTo>
                <a:lnTo>
                  <a:pt x="7675698" y="10160"/>
                </a:lnTo>
                <a:lnTo>
                  <a:pt x="7660894" y="11429"/>
                </a:lnTo>
                <a:lnTo>
                  <a:pt x="7647853" y="12700"/>
                </a:lnTo>
                <a:lnTo>
                  <a:pt x="7702518" y="12700"/>
                </a:lnTo>
                <a:lnTo>
                  <a:pt x="7702518" y="6350"/>
                </a:lnTo>
                <a:lnTo>
                  <a:pt x="7699343" y="2539"/>
                </a:lnTo>
                <a:close/>
              </a:path>
              <a:path w="9142730" h="193039">
                <a:moveTo>
                  <a:pt x="7713313" y="2539"/>
                </a:moveTo>
                <a:lnTo>
                  <a:pt x="7708868" y="2539"/>
                </a:lnTo>
                <a:lnTo>
                  <a:pt x="7705693" y="6350"/>
                </a:lnTo>
                <a:lnTo>
                  <a:pt x="7705693" y="10160"/>
                </a:lnTo>
                <a:lnTo>
                  <a:pt x="7702518" y="12700"/>
                </a:lnTo>
                <a:lnTo>
                  <a:pt x="7734268" y="12700"/>
                </a:lnTo>
                <a:lnTo>
                  <a:pt x="7734268" y="7620"/>
                </a:lnTo>
                <a:lnTo>
                  <a:pt x="7733506" y="5079"/>
                </a:lnTo>
                <a:lnTo>
                  <a:pt x="7713694" y="5079"/>
                </a:lnTo>
                <a:lnTo>
                  <a:pt x="7713694" y="3810"/>
                </a:lnTo>
                <a:lnTo>
                  <a:pt x="7713313" y="2539"/>
                </a:lnTo>
                <a:close/>
              </a:path>
              <a:path w="9142730" h="193039">
                <a:moveTo>
                  <a:pt x="7740618" y="6350"/>
                </a:moveTo>
                <a:lnTo>
                  <a:pt x="7740618" y="12700"/>
                </a:lnTo>
                <a:lnTo>
                  <a:pt x="7808236" y="12700"/>
                </a:lnTo>
                <a:lnTo>
                  <a:pt x="7803994" y="11429"/>
                </a:lnTo>
                <a:lnTo>
                  <a:pt x="7771872" y="11429"/>
                </a:lnTo>
                <a:lnTo>
                  <a:pt x="7747068" y="8889"/>
                </a:lnTo>
                <a:lnTo>
                  <a:pt x="7740618" y="6350"/>
                </a:lnTo>
                <a:close/>
              </a:path>
              <a:path w="9142730" h="193039">
                <a:moveTo>
                  <a:pt x="7826343" y="10160"/>
                </a:moveTo>
                <a:lnTo>
                  <a:pt x="7819993" y="12700"/>
                </a:lnTo>
                <a:lnTo>
                  <a:pt x="7829518" y="12700"/>
                </a:lnTo>
                <a:lnTo>
                  <a:pt x="7826343" y="10160"/>
                </a:lnTo>
                <a:close/>
              </a:path>
              <a:path w="9142730" h="193039">
                <a:moveTo>
                  <a:pt x="7889843" y="6350"/>
                </a:moveTo>
                <a:lnTo>
                  <a:pt x="7883493" y="10160"/>
                </a:lnTo>
                <a:lnTo>
                  <a:pt x="7835868" y="10160"/>
                </a:lnTo>
                <a:lnTo>
                  <a:pt x="7839043" y="12700"/>
                </a:lnTo>
                <a:lnTo>
                  <a:pt x="7893018" y="12700"/>
                </a:lnTo>
                <a:lnTo>
                  <a:pt x="7889843" y="10160"/>
                </a:lnTo>
                <a:lnTo>
                  <a:pt x="7889843" y="6350"/>
                </a:lnTo>
                <a:close/>
              </a:path>
              <a:path w="9142730" h="193039">
                <a:moveTo>
                  <a:pt x="8007318" y="6350"/>
                </a:moveTo>
                <a:lnTo>
                  <a:pt x="8004143" y="6350"/>
                </a:lnTo>
                <a:lnTo>
                  <a:pt x="8004143" y="12700"/>
                </a:lnTo>
                <a:lnTo>
                  <a:pt x="8068437" y="12700"/>
                </a:lnTo>
                <a:lnTo>
                  <a:pt x="8059408" y="11429"/>
                </a:lnTo>
                <a:lnTo>
                  <a:pt x="8048593" y="10160"/>
                </a:lnTo>
                <a:lnTo>
                  <a:pt x="8016843" y="10160"/>
                </a:lnTo>
                <a:lnTo>
                  <a:pt x="8007318" y="6350"/>
                </a:lnTo>
                <a:close/>
              </a:path>
              <a:path w="9142730" h="193039">
                <a:moveTo>
                  <a:pt x="8093043" y="2539"/>
                </a:moveTo>
                <a:lnTo>
                  <a:pt x="8089868" y="2539"/>
                </a:lnTo>
                <a:lnTo>
                  <a:pt x="8086693" y="12700"/>
                </a:lnTo>
                <a:lnTo>
                  <a:pt x="8147018" y="12700"/>
                </a:lnTo>
                <a:lnTo>
                  <a:pt x="8147018" y="10160"/>
                </a:lnTo>
                <a:lnTo>
                  <a:pt x="8096218" y="10160"/>
                </a:lnTo>
                <a:lnTo>
                  <a:pt x="8093043" y="2539"/>
                </a:lnTo>
                <a:close/>
              </a:path>
              <a:path w="9142730" h="193039">
                <a:moveTo>
                  <a:pt x="8172468" y="11429"/>
                </a:moveTo>
                <a:lnTo>
                  <a:pt x="8163290" y="11429"/>
                </a:lnTo>
                <a:lnTo>
                  <a:pt x="8154708" y="12700"/>
                </a:lnTo>
                <a:lnTo>
                  <a:pt x="8181943" y="12700"/>
                </a:lnTo>
                <a:lnTo>
                  <a:pt x="8172468" y="11429"/>
                </a:lnTo>
                <a:close/>
              </a:path>
              <a:path w="9142730" h="193039">
                <a:moveTo>
                  <a:pt x="8270843" y="10160"/>
                </a:moveTo>
                <a:lnTo>
                  <a:pt x="8251793" y="10160"/>
                </a:lnTo>
                <a:lnTo>
                  <a:pt x="8245443" y="12700"/>
                </a:lnTo>
                <a:lnTo>
                  <a:pt x="8264493" y="12700"/>
                </a:lnTo>
                <a:lnTo>
                  <a:pt x="8270843" y="10160"/>
                </a:lnTo>
                <a:close/>
              </a:path>
              <a:path w="9142730" h="193039">
                <a:moveTo>
                  <a:pt x="8280368" y="6350"/>
                </a:moveTo>
                <a:lnTo>
                  <a:pt x="8270970" y="6350"/>
                </a:lnTo>
                <a:lnTo>
                  <a:pt x="8270843" y="12700"/>
                </a:lnTo>
                <a:lnTo>
                  <a:pt x="8286718" y="12700"/>
                </a:lnTo>
                <a:lnTo>
                  <a:pt x="8286718" y="10160"/>
                </a:lnTo>
                <a:lnTo>
                  <a:pt x="8283543" y="10160"/>
                </a:lnTo>
                <a:lnTo>
                  <a:pt x="8280368" y="6350"/>
                </a:lnTo>
                <a:close/>
              </a:path>
              <a:path w="9142730" h="193039">
                <a:moveTo>
                  <a:pt x="8502618" y="6350"/>
                </a:moveTo>
                <a:lnTo>
                  <a:pt x="8499443" y="6350"/>
                </a:lnTo>
                <a:lnTo>
                  <a:pt x="8499443" y="10160"/>
                </a:lnTo>
                <a:lnTo>
                  <a:pt x="8494744" y="11429"/>
                </a:lnTo>
                <a:lnTo>
                  <a:pt x="8493855" y="12700"/>
                </a:lnTo>
                <a:lnTo>
                  <a:pt x="8521668" y="12700"/>
                </a:lnTo>
                <a:lnTo>
                  <a:pt x="8518493" y="10160"/>
                </a:lnTo>
                <a:lnTo>
                  <a:pt x="8505793" y="10160"/>
                </a:lnTo>
                <a:lnTo>
                  <a:pt x="8502618" y="6350"/>
                </a:lnTo>
                <a:close/>
              </a:path>
              <a:path w="9142730" h="193039">
                <a:moveTo>
                  <a:pt x="8531193" y="10160"/>
                </a:moveTo>
                <a:lnTo>
                  <a:pt x="8524843" y="10160"/>
                </a:lnTo>
                <a:lnTo>
                  <a:pt x="8521668" y="12700"/>
                </a:lnTo>
                <a:lnTo>
                  <a:pt x="8534368" y="12700"/>
                </a:lnTo>
                <a:lnTo>
                  <a:pt x="8531193" y="10160"/>
                </a:lnTo>
                <a:close/>
              </a:path>
              <a:path w="9142730" h="193039">
                <a:moveTo>
                  <a:pt x="8956643" y="2539"/>
                </a:moveTo>
                <a:lnTo>
                  <a:pt x="8950293" y="2539"/>
                </a:lnTo>
                <a:lnTo>
                  <a:pt x="8947118" y="10160"/>
                </a:lnTo>
                <a:lnTo>
                  <a:pt x="8943943" y="10160"/>
                </a:lnTo>
                <a:lnTo>
                  <a:pt x="8937593" y="12700"/>
                </a:lnTo>
                <a:lnTo>
                  <a:pt x="8982043" y="12700"/>
                </a:lnTo>
                <a:lnTo>
                  <a:pt x="8962993" y="10160"/>
                </a:lnTo>
                <a:lnTo>
                  <a:pt x="8956643" y="2539"/>
                </a:lnTo>
                <a:close/>
              </a:path>
              <a:path w="9142730" h="193039">
                <a:moveTo>
                  <a:pt x="9010618" y="10160"/>
                </a:moveTo>
                <a:lnTo>
                  <a:pt x="9004268" y="10160"/>
                </a:lnTo>
                <a:lnTo>
                  <a:pt x="9004268" y="12700"/>
                </a:lnTo>
                <a:lnTo>
                  <a:pt x="9016968" y="12700"/>
                </a:lnTo>
                <a:lnTo>
                  <a:pt x="9010618" y="10160"/>
                </a:lnTo>
                <a:close/>
              </a:path>
              <a:path w="9142730" h="193039">
                <a:moveTo>
                  <a:pt x="9057698" y="7620"/>
                </a:moveTo>
                <a:lnTo>
                  <a:pt x="9046734" y="7620"/>
                </a:lnTo>
                <a:lnTo>
                  <a:pt x="9035175" y="8889"/>
                </a:lnTo>
                <a:lnTo>
                  <a:pt x="9023318" y="12700"/>
                </a:lnTo>
                <a:lnTo>
                  <a:pt x="9128093" y="12700"/>
                </a:lnTo>
                <a:lnTo>
                  <a:pt x="9123331" y="10160"/>
                </a:lnTo>
                <a:lnTo>
                  <a:pt x="9067768" y="10160"/>
                </a:lnTo>
                <a:lnTo>
                  <a:pt x="9057698" y="7620"/>
                </a:lnTo>
                <a:close/>
              </a:path>
              <a:path w="9142730" h="193039">
                <a:moveTo>
                  <a:pt x="1850993" y="2539"/>
                </a:moveTo>
                <a:lnTo>
                  <a:pt x="1847818" y="6350"/>
                </a:lnTo>
                <a:lnTo>
                  <a:pt x="1841468" y="6350"/>
                </a:lnTo>
                <a:lnTo>
                  <a:pt x="1841468" y="10160"/>
                </a:lnTo>
                <a:lnTo>
                  <a:pt x="1831447" y="10160"/>
                </a:lnTo>
                <a:lnTo>
                  <a:pt x="1820831" y="11429"/>
                </a:lnTo>
                <a:lnTo>
                  <a:pt x="1854168" y="11429"/>
                </a:lnTo>
                <a:lnTo>
                  <a:pt x="1854168" y="6350"/>
                </a:lnTo>
                <a:lnTo>
                  <a:pt x="1850993" y="2539"/>
                </a:lnTo>
                <a:close/>
              </a:path>
              <a:path w="9142730" h="193039">
                <a:moveTo>
                  <a:pt x="6111843" y="10160"/>
                </a:moveTo>
                <a:lnTo>
                  <a:pt x="6102864" y="10160"/>
                </a:lnTo>
                <a:lnTo>
                  <a:pt x="6094778" y="11429"/>
                </a:lnTo>
                <a:lnTo>
                  <a:pt x="6113431" y="11429"/>
                </a:lnTo>
                <a:lnTo>
                  <a:pt x="6111843" y="10160"/>
                </a:lnTo>
                <a:close/>
              </a:path>
              <a:path w="9142730" h="193039">
                <a:moveTo>
                  <a:pt x="7791865" y="6350"/>
                </a:moveTo>
                <a:lnTo>
                  <a:pt x="7781893" y="6350"/>
                </a:lnTo>
                <a:lnTo>
                  <a:pt x="7781893" y="10160"/>
                </a:lnTo>
                <a:lnTo>
                  <a:pt x="7771872" y="11429"/>
                </a:lnTo>
                <a:lnTo>
                  <a:pt x="7803994" y="11429"/>
                </a:lnTo>
                <a:lnTo>
                  <a:pt x="7799753" y="10160"/>
                </a:lnTo>
                <a:lnTo>
                  <a:pt x="7791865" y="6350"/>
                </a:lnTo>
                <a:close/>
              </a:path>
              <a:path w="9142730" h="193039">
                <a:moveTo>
                  <a:pt x="206369" y="2539"/>
                </a:moveTo>
                <a:lnTo>
                  <a:pt x="203207" y="6350"/>
                </a:lnTo>
                <a:lnTo>
                  <a:pt x="203194" y="10160"/>
                </a:lnTo>
                <a:lnTo>
                  <a:pt x="219069" y="10160"/>
                </a:lnTo>
                <a:lnTo>
                  <a:pt x="219069" y="6350"/>
                </a:lnTo>
                <a:lnTo>
                  <a:pt x="209544" y="6350"/>
                </a:lnTo>
                <a:lnTo>
                  <a:pt x="206369" y="2539"/>
                </a:lnTo>
                <a:close/>
              </a:path>
              <a:path w="9142730" h="193039">
                <a:moveTo>
                  <a:pt x="374644" y="6350"/>
                </a:moveTo>
                <a:lnTo>
                  <a:pt x="374644" y="10160"/>
                </a:lnTo>
                <a:lnTo>
                  <a:pt x="377819" y="10160"/>
                </a:lnTo>
                <a:lnTo>
                  <a:pt x="374644" y="6350"/>
                </a:lnTo>
                <a:close/>
              </a:path>
              <a:path w="9142730" h="193039">
                <a:moveTo>
                  <a:pt x="561994" y="0"/>
                </a:moveTo>
                <a:lnTo>
                  <a:pt x="558807" y="10160"/>
                </a:lnTo>
                <a:lnTo>
                  <a:pt x="749294" y="10160"/>
                </a:lnTo>
                <a:lnTo>
                  <a:pt x="749294" y="6350"/>
                </a:lnTo>
                <a:lnTo>
                  <a:pt x="625469" y="6350"/>
                </a:lnTo>
                <a:lnTo>
                  <a:pt x="622294" y="5079"/>
                </a:lnTo>
                <a:lnTo>
                  <a:pt x="589756" y="5079"/>
                </a:lnTo>
                <a:lnTo>
                  <a:pt x="584194" y="2539"/>
                </a:lnTo>
                <a:lnTo>
                  <a:pt x="571494" y="2539"/>
                </a:lnTo>
                <a:lnTo>
                  <a:pt x="561994" y="0"/>
                </a:lnTo>
                <a:close/>
              </a:path>
              <a:path w="9142730" h="193039">
                <a:moveTo>
                  <a:pt x="1352518" y="2539"/>
                </a:moveTo>
                <a:lnTo>
                  <a:pt x="1285843" y="2539"/>
                </a:lnTo>
                <a:lnTo>
                  <a:pt x="1285843" y="10160"/>
                </a:lnTo>
                <a:lnTo>
                  <a:pt x="1352518" y="10160"/>
                </a:lnTo>
                <a:lnTo>
                  <a:pt x="1352518" y="2539"/>
                </a:lnTo>
                <a:close/>
              </a:path>
              <a:path w="9142730" h="193039">
                <a:moveTo>
                  <a:pt x="1371568" y="2539"/>
                </a:moveTo>
                <a:lnTo>
                  <a:pt x="1355693" y="2539"/>
                </a:lnTo>
                <a:lnTo>
                  <a:pt x="1352518" y="10160"/>
                </a:lnTo>
                <a:lnTo>
                  <a:pt x="1377918" y="10160"/>
                </a:lnTo>
                <a:lnTo>
                  <a:pt x="1374743" y="6350"/>
                </a:lnTo>
                <a:lnTo>
                  <a:pt x="1373219" y="5079"/>
                </a:lnTo>
                <a:lnTo>
                  <a:pt x="1371568" y="2539"/>
                </a:lnTo>
                <a:close/>
              </a:path>
              <a:path w="9142730" h="193039">
                <a:moveTo>
                  <a:pt x="1384268" y="2539"/>
                </a:moveTo>
                <a:lnTo>
                  <a:pt x="1377918" y="10160"/>
                </a:lnTo>
                <a:lnTo>
                  <a:pt x="1387443" y="10160"/>
                </a:lnTo>
                <a:lnTo>
                  <a:pt x="1384268" y="2539"/>
                </a:lnTo>
                <a:close/>
              </a:path>
              <a:path w="9142730" h="193039">
                <a:moveTo>
                  <a:pt x="1403318" y="6350"/>
                </a:moveTo>
                <a:lnTo>
                  <a:pt x="1393793" y="6350"/>
                </a:lnTo>
                <a:lnTo>
                  <a:pt x="1393793" y="10160"/>
                </a:lnTo>
                <a:lnTo>
                  <a:pt x="1409668" y="10160"/>
                </a:lnTo>
                <a:lnTo>
                  <a:pt x="1403318" y="6350"/>
                </a:lnTo>
                <a:close/>
              </a:path>
              <a:path w="9142730" h="193039">
                <a:moveTo>
                  <a:pt x="1460468" y="6350"/>
                </a:moveTo>
                <a:lnTo>
                  <a:pt x="1457293" y="10160"/>
                </a:lnTo>
                <a:lnTo>
                  <a:pt x="1463643" y="10160"/>
                </a:lnTo>
                <a:lnTo>
                  <a:pt x="1460468" y="6350"/>
                </a:lnTo>
                <a:close/>
              </a:path>
              <a:path w="9142730" h="193039">
                <a:moveTo>
                  <a:pt x="1568418" y="6350"/>
                </a:moveTo>
                <a:lnTo>
                  <a:pt x="1568418" y="10160"/>
                </a:lnTo>
                <a:lnTo>
                  <a:pt x="1571593" y="10160"/>
                </a:lnTo>
                <a:lnTo>
                  <a:pt x="1568418" y="6350"/>
                </a:lnTo>
                <a:close/>
              </a:path>
              <a:path w="9142730" h="193039">
                <a:moveTo>
                  <a:pt x="1704943" y="6350"/>
                </a:moveTo>
                <a:lnTo>
                  <a:pt x="1698593" y="6350"/>
                </a:lnTo>
                <a:lnTo>
                  <a:pt x="1695418" y="10160"/>
                </a:lnTo>
                <a:lnTo>
                  <a:pt x="1704943" y="10160"/>
                </a:lnTo>
                <a:lnTo>
                  <a:pt x="1704943" y="6350"/>
                </a:lnTo>
                <a:close/>
              </a:path>
              <a:path w="9142730" h="193039">
                <a:moveTo>
                  <a:pt x="2171668" y="6350"/>
                </a:moveTo>
                <a:lnTo>
                  <a:pt x="2165318" y="10160"/>
                </a:lnTo>
                <a:lnTo>
                  <a:pt x="2174843" y="10160"/>
                </a:lnTo>
                <a:lnTo>
                  <a:pt x="2171668" y="6350"/>
                </a:lnTo>
                <a:close/>
              </a:path>
              <a:path w="9142730" h="193039">
                <a:moveTo>
                  <a:pt x="2187543" y="6350"/>
                </a:moveTo>
                <a:lnTo>
                  <a:pt x="2181193" y="6350"/>
                </a:lnTo>
                <a:lnTo>
                  <a:pt x="2181193" y="10160"/>
                </a:lnTo>
                <a:lnTo>
                  <a:pt x="2203418" y="10160"/>
                </a:lnTo>
                <a:lnTo>
                  <a:pt x="2187543" y="6350"/>
                </a:lnTo>
                <a:close/>
              </a:path>
              <a:path w="9142730" h="193039">
                <a:moveTo>
                  <a:pt x="2257393" y="6350"/>
                </a:moveTo>
                <a:lnTo>
                  <a:pt x="2254218" y="10160"/>
                </a:lnTo>
                <a:lnTo>
                  <a:pt x="2260568" y="10160"/>
                </a:lnTo>
                <a:lnTo>
                  <a:pt x="2257393" y="6350"/>
                </a:lnTo>
                <a:close/>
              </a:path>
              <a:path w="9142730" h="193039">
                <a:moveTo>
                  <a:pt x="2393918" y="6350"/>
                </a:moveTo>
                <a:lnTo>
                  <a:pt x="2393918" y="10160"/>
                </a:lnTo>
                <a:lnTo>
                  <a:pt x="2400268" y="10160"/>
                </a:lnTo>
                <a:lnTo>
                  <a:pt x="2393918" y="6350"/>
                </a:lnTo>
                <a:close/>
              </a:path>
              <a:path w="9142730" h="193039">
                <a:moveTo>
                  <a:pt x="2543143" y="6350"/>
                </a:moveTo>
                <a:lnTo>
                  <a:pt x="2539968" y="10160"/>
                </a:lnTo>
                <a:lnTo>
                  <a:pt x="2543143" y="10160"/>
                </a:lnTo>
                <a:lnTo>
                  <a:pt x="2543143" y="6350"/>
                </a:lnTo>
                <a:close/>
              </a:path>
              <a:path w="9142730" h="193039">
                <a:moveTo>
                  <a:pt x="3355943" y="6350"/>
                </a:moveTo>
                <a:lnTo>
                  <a:pt x="3355943" y="10160"/>
                </a:lnTo>
                <a:lnTo>
                  <a:pt x="3365468" y="10160"/>
                </a:lnTo>
                <a:lnTo>
                  <a:pt x="3355943" y="6350"/>
                </a:lnTo>
                <a:close/>
              </a:path>
              <a:path w="9142730" h="193039">
                <a:moveTo>
                  <a:pt x="3566783" y="8889"/>
                </a:moveTo>
                <a:lnTo>
                  <a:pt x="3541582" y="8889"/>
                </a:lnTo>
                <a:lnTo>
                  <a:pt x="3533743" y="10160"/>
                </a:lnTo>
                <a:lnTo>
                  <a:pt x="3578193" y="10160"/>
                </a:lnTo>
                <a:lnTo>
                  <a:pt x="3566783" y="8889"/>
                </a:lnTo>
                <a:close/>
              </a:path>
              <a:path w="9142730" h="193039">
                <a:moveTo>
                  <a:pt x="3898868" y="6350"/>
                </a:moveTo>
                <a:lnTo>
                  <a:pt x="3892518" y="6350"/>
                </a:lnTo>
                <a:lnTo>
                  <a:pt x="3892518" y="10160"/>
                </a:lnTo>
                <a:lnTo>
                  <a:pt x="3898868" y="10160"/>
                </a:lnTo>
                <a:lnTo>
                  <a:pt x="3898868" y="6350"/>
                </a:lnTo>
                <a:close/>
              </a:path>
              <a:path w="9142730" h="193039">
                <a:moveTo>
                  <a:pt x="3933793" y="6350"/>
                </a:moveTo>
                <a:lnTo>
                  <a:pt x="3924268" y="6350"/>
                </a:lnTo>
                <a:lnTo>
                  <a:pt x="3924268" y="10160"/>
                </a:lnTo>
                <a:lnTo>
                  <a:pt x="3933793" y="10160"/>
                </a:lnTo>
                <a:lnTo>
                  <a:pt x="3933793" y="6350"/>
                </a:lnTo>
                <a:close/>
              </a:path>
              <a:path w="9142730" h="193039">
                <a:moveTo>
                  <a:pt x="3949668" y="6350"/>
                </a:moveTo>
                <a:lnTo>
                  <a:pt x="3936968" y="6350"/>
                </a:lnTo>
                <a:lnTo>
                  <a:pt x="3936968" y="10160"/>
                </a:lnTo>
                <a:lnTo>
                  <a:pt x="3949668" y="10160"/>
                </a:lnTo>
                <a:lnTo>
                  <a:pt x="3949668" y="6350"/>
                </a:lnTo>
                <a:close/>
              </a:path>
              <a:path w="9142730" h="193039">
                <a:moveTo>
                  <a:pt x="4356068" y="2539"/>
                </a:moveTo>
                <a:lnTo>
                  <a:pt x="4349718" y="6350"/>
                </a:lnTo>
                <a:lnTo>
                  <a:pt x="4324318" y="6350"/>
                </a:lnTo>
                <a:lnTo>
                  <a:pt x="4324318" y="10160"/>
                </a:lnTo>
                <a:lnTo>
                  <a:pt x="4362418" y="10160"/>
                </a:lnTo>
                <a:lnTo>
                  <a:pt x="4359243" y="6350"/>
                </a:lnTo>
                <a:lnTo>
                  <a:pt x="4357719" y="5079"/>
                </a:lnTo>
                <a:lnTo>
                  <a:pt x="4356068" y="2539"/>
                </a:lnTo>
                <a:close/>
              </a:path>
              <a:path w="9142730" h="193039">
                <a:moveTo>
                  <a:pt x="4368768" y="6350"/>
                </a:moveTo>
                <a:lnTo>
                  <a:pt x="4365593" y="10160"/>
                </a:lnTo>
                <a:lnTo>
                  <a:pt x="4375118" y="10160"/>
                </a:lnTo>
                <a:lnTo>
                  <a:pt x="4368768" y="6350"/>
                </a:lnTo>
                <a:close/>
              </a:path>
              <a:path w="9142730" h="193039">
                <a:moveTo>
                  <a:pt x="4622768" y="6350"/>
                </a:moveTo>
                <a:lnTo>
                  <a:pt x="4622768" y="10160"/>
                </a:lnTo>
                <a:lnTo>
                  <a:pt x="4648665" y="10160"/>
                </a:lnTo>
                <a:lnTo>
                  <a:pt x="4640231" y="8889"/>
                </a:lnTo>
                <a:lnTo>
                  <a:pt x="4631797" y="8889"/>
                </a:lnTo>
                <a:lnTo>
                  <a:pt x="4622768" y="6350"/>
                </a:lnTo>
                <a:close/>
              </a:path>
              <a:path w="9142730" h="193039">
                <a:moveTo>
                  <a:pt x="5429218" y="2539"/>
                </a:moveTo>
                <a:lnTo>
                  <a:pt x="5422868" y="2539"/>
                </a:lnTo>
                <a:lnTo>
                  <a:pt x="5419693" y="10160"/>
                </a:lnTo>
                <a:lnTo>
                  <a:pt x="5429218" y="10160"/>
                </a:lnTo>
                <a:lnTo>
                  <a:pt x="5429218" y="2539"/>
                </a:lnTo>
                <a:close/>
              </a:path>
              <a:path w="9142730" h="193039">
                <a:moveTo>
                  <a:pt x="5483193" y="6350"/>
                </a:moveTo>
                <a:lnTo>
                  <a:pt x="5480018" y="6350"/>
                </a:lnTo>
                <a:lnTo>
                  <a:pt x="5476843" y="10160"/>
                </a:lnTo>
                <a:lnTo>
                  <a:pt x="5483193" y="10160"/>
                </a:lnTo>
                <a:lnTo>
                  <a:pt x="5483193" y="6350"/>
                </a:lnTo>
                <a:close/>
              </a:path>
              <a:path w="9142730" h="193039">
                <a:moveTo>
                  <a:pt x="5864193" y="2539"/>
                </a:moveTo>
                <a:lnTo>
                  <a:pt x="5857843" y="2539"/>
                </a:lnTo>
                <a:lnTo>
                  <a:pt x="5857843" y="10160"/>
                </a:lnTo>
                <a:lnTo>
                  <a:pt x="5864193" y="10160"/>
                </a:lnTo>
                <a:lnTo>
                  <a:pt x="5864193" y="2539"/>
                </a:lnTo>
                <a:close/>
              </a:path>
              <a:path w="9142730" h="193039">
                <a:moveTo>
                  <a:pt x="5962618" y="6350"/>
                </a:moveTo>
                <a:lnTo>
                  <a:pt x="5956268" y="10160"/>
                </a:lnTo>
                <a:lnTo>
                  <a:pt x="5962618" y="10160"/>
                </a:lnTo>
                <a:lnTo>
                  <a:pt x="5962618" y="6350"/>
                </a:lnTo>
                <a:close/>
              </a:path>
              <a:path w="9142730" h="193039">
                <a:moveTo>
                  <a:pt x="6534118" y="2539"/>
                </a:moveTo>
                <a:lnTo>
                  <a:pt x="6515068" y="2539"/>
                </a:lnTo>
                <a:lnTo>
                  <a:pt x="6515068" y="10160"/>
                </a:lnTo>
                <a:lnTo>
                  <a:pt x="6534118" y="10160"/>
                </a:lnTo>
                <a:lnTo>
                  <a:pt x="6534118" y="2539"/>
                </a:lnTo>
                <a:close/>
              </a:path>
              <a:path w="9142730" h="193039">
                <a:moveTo>
                  <a:pt x="6746843" y="6350"/>
                </a:moveTo>
                <a:lnTo>
                  <a:pt x="6740493" y="6350"/>
                </a:lnTo>
                <a:lnTo>
                  <a:pt x="6740493" y="10160"/>
                </a:lnTo>
                <a:lnTo>
                  <a:pt x="6759543" y="10160"/>
                </a:lnTo>
                <a:lnTo>
                  <a:pt x="6746843" y="6350"/>
                </a:lnTo>
                <a:close/>
              </a:path>
              <a:path w="9142730" h="193039">
                <a:moveTo>
                  <a:pt x="6762718" y="2539"/>
                </a:moveTo>
                <a:lnTo>
                  <a:pt x="6762718" y="10160"/>
                </a:lnTo>
                <a:lnTo>
                  <a:pt x="6775418" y="10160"/>
                </a:lnTo>
                <a:lnTo>
                  <a:pt x="6772243" y="6350"/>
                </a:lnTo>
                <a:lnTo>
                  <a:pt x="6765893" y="6350"/>
                </a:lnTo>
                <a:lnTo>
                  <a:pt x="6762718" y="2539"/>
                </a:lnTo>
                <a:close/>
              </a:path>
              <a:path w="9142730" h="193039">
                <a:moveTo>
                  <a:pt x="6781768" y="6350"/>
                </a:moveTo>
                <a:lnTo>
                  <a:pt x="6778593" y="10160"/>
                </a:lnTo>
                <a:lnTo>
                  <a:pt x="6788118" y="10160"/>
                </a:lnTo>
                <a:lnTo>
                  <a:pt x="6781768" y="6350"/>
                </a:lnTo>
                <a:close/>
              </a:path>
              <a:path w="9142730" h="193039">
                <a:moveTo>
                  <a:pt x="6991318" y="6350"/>
                </a:moveTo>
                <a:lnTo>
                  <a:pt x="6991318" y="10160"/>
                </a:lnTo>
                <a:lnTo>
                  <a:pt x="6994493" y="10160"/>
                </a:lnTo>
                <a:lnTo>
                  <a:pt x="6991318" y="6350"/>
                </a:lnTo>
                <a:close/>
              </a:path>
              <a:path w="9142730" h="193039">
                <a:moveTo>
                  <a:pt x="7127843" y="6350"/>
                </a:moveTo>
                <a:lnTo>
                  <a:pt x="7111968" y="6350"/>
                </a:lnTo>
                <a:lnTo>
                  <a:pt x="7111968" y="10160"/>
                </a:lnTo>
                <a:lnTo>
                  <a:pt x="7134193" y="10160"/>
                </a:lnTo>
                <a:lnTo>
                  <a:pt x="7127843" y="6350"/>
                </a:lnTo>
                <a:close/>
              </a:path>
              <a:path w="9142730" h="193039">
                <a:moveTo>
                  <a:pt x="7572343" y="6350"/>
                </a:moveTo>
                <a:lnTo>
                  <a:pt x="7572343" y="10160"/>
                </a:lnTo>
                <a:lnTo>
                  <a:pt x="7585043" y="10160"/>
                </a:lnTo>
                <a:lnTo>
                  <a:pt x="7577931" y="7620"/>
                </a:lnTo>
                <a:lnTo>
                  <a:pt x="7572343" y="6350"/>
                </a:lnTo>
                <a:close/>
              </a:path>
              <a:path w="9142730" h="193039">
                <a:moveTo>
                  <a:pt x="7597743" y="6350"/>
                </a:moveTo>
                <a:lnTo>
                  <a:pt x="7591393" y="10160"/>
                </a:lnTo>
                <a:lnTo>
                  <a:pt x="7604093" y="10160"/>
                </a:lnTo>
                <a:lnTo>
                  <a:pt x="7597743" y="6350"/>
                </a:lnTo>
                <a:close/>
              </a:path>
              <a:path w="9142730" h="193039">
                <a:moveTo>
                  <a:pt x="8039068" y="6350"/>
                </a:moveTo>
                <a:lnTo>
                  <a:pt x="8016843" y="6350"/>
                </a:lnTo>
                <a:lnTo>
                  <a:pt x="8016843" y="10160"/>
                </a:lnTo>
                <a:lnTo>
                  <a:pt x="8042243" y="10160"/>
                </a:lnTo>
                <a:lnTo>
                  <a:pt x="8039068" y="6350"/>
                </a:lnTo>
                <a:close/>
              </a:path>
              <a:path w="9142730" h="193039">
                <a:moveTo>
                  <a:pt x="8099393" y="6350"/>
                </a:moveTo>
                <a:lnTo>
                  <a:pt x="8096218" y="10160"/>
                </a:lnTo>
                <a:lnTo>
                  <a:pt x="8105743" y="10160"/>
                </a:lnTo>
                <a:lnTo>
                  <a:pt x="8099393" y="6350"/>
                </a:lnTo>
                <a:close/>
              </a:path>
              <a:path w="9142730" h="193039">
                <a:moveTo>
                  <a:pt x="8115268" y="6350"/>
                </a:moveTo>
                <a:lnTo>
                  <a:pt x="8112093" y="10160"/>
                </a:lnTo>
                <a:lnTo>
                  <a:pt x="8123355" y="10160"/>
                </a:lnTo>
                <a:lnTo>
                  <a:pt x="8115268" y="6350"/>
                </a:lnTo>
                <a:close/>
              </a:path>
              <a:path w="9142730" h="193039">
                <a:moveTo>
                  <a:pt x="8147018" y="6350"/>
                </a:moveTo>
                <a:lnTo>
                  <a:pt x="8140718" y="8889"/>
                </a:lnTo>
                <a:lnTo>
                  <a:pt x="8132334" y="10160"/>
                </a:lnTo>
                <a:lnTo>
                  <a:pt x="8147018" y="10160"/>
                </a:lnTo>
                <a:lnTo>
                  <a:pt x="8147018" y="6350"/>
                </a:lnTo>
                <a:close/>
              </a:path>
              <a:path w="9142730" h="193039">
                <a:moveTo>
                  <a:pt x="8489918" y="6350"/>
                </a:moveTo>
                <a:lnTo>
                  <a:pt x="8486743" y="6350"/>
                </a:lnTo>
                <a:lnTo>
                  <a:pt x="8486743" y="10160"/>
                </a:lnTo>
                <a:lnTo>
                  <a:pt x="8492585" y="10160"/>
                </a:lnTo>
                <a:lnTo>
                  <a:pt x="8489918" y="6350"/>
                </a:lnTo>
                <a:close/>
              </a:path>
              <a:path w="9142730" h="193039">
                <a:moveTo>
                  <a:pt x="8642318" y="2539"/>
                </a:moveTo>
                <a:lnTo>
                  <a:pt x="8623268" y="2539"/>
                </a:lnTo>
                <a:lnTo>
                  <a:pt x="8623268" y="10160"/>
                </a:lnTo>
                <a:lnTo>
                  <a:pt x="8652687" y="10160"/>
                </a:lnTo>
                <a:lnTo>
                  <a:pt x="8645493" y="6350"/>
                </a:lnTo>
                <a:lnTo>
                  <a:pt x="8643969" y="5079"/>
                </a:lnTo>
                <a:lnTo>
                  <a:pt x="8642318" y="2539"/>
                </a:lnTo>
                <a:close/>
              </a:path>
              <a:path w="9142730" h="193039">
                <a:moveTo>
                  <a:pt x="8693118" y="6350"/>
                </a:moveTo>
                <a:lnTo>
                  <a:pt x="8693118" y="10160"/>
                </a:lnTo>
                <a:lnTo>
                  <a:pt x="8728837" y="10160"/>
                </a:lnTo>
                <a:lnTo>
                  <a:pt x="8716931" y="8889"/>
                </a:lnTo>
                <a:lnTo>
                  <a:pt x="8705025" y="8889"/>
                </a:lnTo>
                <a:lnTo>
                  <a:pt x="8693118" y="6350"/>
                </a:lnTo>
                <a:close/>
              </a:path>
              <a:path w="9142730" h="193039">
                <a:moveTo>
                  <a:pt x="8772493" y="2539"/>
                </a:moveTo>
                <a:lnTo>
                  <a:pt x="8740743" y="2539"/>
                </a:lnTo>
                <a:lnTo>
                  <a:pt x="8740743" y="10160"/>
                </a:lnTo>
                <a:lnTo>
                  <a:pt x="8775668" y="10160"/>
                </a:lnTo>
                <a:lnTo>
                  <a:pt x="8775668" y="6350"/>
                </a:lnTo>
                <a:lnTo>
                  <a:pt x="8772493" y="2539"/>
                </a:lnTo>
                <a:close/>
              </a:path>
              <a:path w="9142730" h="193039">
                <a:moveTo>
                  <a:pt x="8807418" y="6350"/>
                </a:moveTo>
                <a:lnTo>
                  <a:pt x="8791543" y="6350"/>
                </a:lnTo>
                <a:lnTo>
                  <a:pt x="8782415" y="7620"/>
                </a:lnTo>
                <a:lnTo>
                  <a:pt x="8775668" y="10160"/>
                </a:lnTo>
                <a:lnTo>
                  <a:pt x="8807418" y="10160"/>
                </a:lnTo>
                <a:lnTo>
                  <a:pt x="8809535" y="7620"/>
                </a:lnTo>
                <a:lnTo>
                  <a:pt x="8807418" y="6350"/>
                </a:lnTo>
                <a:close/>
              </a:path>
              <a:path w="9142730" h="193039">
                <a:moveTo>
                  <a:pt x="8842343" y="6350"/>
                </a:moveTo>
                <a:lnTo>
                  <a:pt x="8810593" y="6350"/>
                </a:lnTo>
                <a:lnTo>
                  <a:pt x="8809535" y="7620"/>
                </a:lnTo>
                <a:lnTo>
                  <a:pt x="8813768" y="10160"/>
                </a:lnTo>
                <a:lnTo>
                  <a:pt x="8845518" y="10160"/>
                </a:lnTo>
                <a:lnTo>
                  <a:pt x="8842343" y="6350"/>
                </a:lnTo>
                <a:close/>
              </a:path>
              <a:path w="9142730" h="193039">
                <a:moveTo>
                  <a:pt x="8848693" y="2539"/>
                </a:moveTo>
                <a:lnTo>
                  <a:pt x="8845518" y="6350"/>
                </a:lnTo>
                <a:lnTo>
                  <a:pt x="8845518" y="10160"/>
                </a:lnTo>
                <a:lnTo>
                  <a:pt x="8861393" y="10160"/>
                </a:lnTo>
                <a:lnTo>
                  <a:pt x="8848693" y="2539"/>
                </a:lnTo>
                <a:close/>
              </a:path>
              <a:path w="9142730" h="193039">
                <a:moveTo>
                  <a:pt x="8864568" y="2539"/>
                </a:moveTo>
                <a:lnTo>
                  <a:pt x="8861393" y="10160"/>
                </a:lnTo>
                <a:lnTo>
                  <a:pt x="8905050" y="10160"/>
                </a:lnTo>
                <a:lnTo>
                  <a:pt x="8890762" y="7620"/>
                </a:lnTo>
                <a:lnTo>
                  <a:pt x="8888976" y="6350"/>
                </a:lnTo>
                <a:lnTo>
                  <a:pt x="8877268" y="6350"/>
                </a:lnTo>
                <a:lnTo>
                  <a:pt x="8864568" y="2539"/>
                </a:lnTo>
                <a:close/>
              </a:path>
              <a:path w="9142730" h="193039">
                <a:moveTo>
                  <a:pt x="9083643" y="2539"/>
                </a:moveTo>
                <a:lnTo>
                  <a:pt x="9067768" y="2539"/>
                </a:lnTo>
                <a:lnTo>
                  <a:pt x="9067768" y="10160"/>
                </a:lnTo>
                <a:lnTo>
                  <a:pt x="9083643" y="10160"/>
                </a:lnTo>
                <a:lnTo>
                  <a:pt x="9083643" y="2539"/>
                </a:lnTo>
                <a:close/>
              </a:path>
              <a:path w="9142730" h="193039">
                <a:moveTo>
                  <a:pt x="9102693" y="2539"/>
                </a:moveTo>
                <a:lnTo>
                  <a:pt x="9093168" y="2539"/>
                </a:lnTo>
                <a:lnTo>
                  <a:pt x="9096343" y="10160"/>
                </a:lnTo>
                <a:lnTo>
                  <a:pt x="9123331" y="10160"/>
                </a:lnTo>
                <a:lnTo>
                  <a:pt x="9116187" y="6350"/>
                </a:lnTo>
                <a:lnTo>
                  <a:pt x="9102693" y="6350"/>
                </a:lnTo>
                <a:lnTo>
                  <a:pt x="9102693" y="2539"/>
                </a:lnTo>
                <a:close/>
              </a:path>
              <a:path w="9142730" h="193039">
                <a:moveTo>
                  <a:pt x="5324443" y="6350"/>
                </a:moveTo>
                <a:lnTo>
                  <a:pt x="5324443" y="8889"/>
                </a:lnTo>
                <a:lnTo>
                  <a:pt x="5328169" y="8889"/>
                </a:lnTo>
                <a:lnTo>
                  <a:pt x="5324443" y="6350"/>
                </a:lnTo>
                <a:close/>
              </a:path>
              <a:path w="9142730" h="193039">
                <a:moveTo>
                  <a:pt x="5603843" y="2539"/>
                </a:moveTo>
                <a:lnTo>
                  <a:pt x="5597493" y="2539"/>
                </a:lnTo>
                <a:lnTo>
                  <a:pt x="5594318" y="6350"/>
                </a:lnTo>
                <a:lnTo>
                  <a:pt x="5582958" y="8889"/>
                </a:lnTo>
                <a:lnTo>
                  <a:pt x="5603843" y="8889"/>
                </a:lnTo>
                <a:lnTo>
                  <a:pt x="5603843" y="2539"/>
                </a:lnTo>
                <a:close/>
              </a:path>
              <a:path w="9142730" h="193039">
                <a:moveTo>
                  <a:pt x="8607393" y="6350"/>
                </a:moveTo>
                <a:lnTo>
                  <a:pt x="8601192" y="7620"/>
                </a:lnTo>
                <a:lnTo>
                  <a:pt x="8595884" y="8889"/>
                </a:lnTo>
                <a:lnTo>
                  <a:pt x="8609510" y="8889"/>
                </a:lnTo>
                <a:lnTo>
                  <a:pt x="8607393" y="6350"/>
                </a:lnTo>
                <a:close/>
              </a:path>
              <a:path w="9142730" h="193039">
                <a:moveTo>
                  <a:pt x="219069" y="2539"/>
                </a:moveTo>
                <a:lnTo>
                  <a:pt x="215894" y="2539"/>
                </a:lnTo>
                <a:lnTo>
                  <a:pt x="215894" y="6350"/>
                </a:lnTo>
                <a:lnTo>
                  <a:pt x="219069" y="6350"/>
                </a:lnTo>
                <a:lnTo>
                  <a:pt x="219069" y="2539"/>
                </a:lnTo>
                <a:close/>
              </a:path>
              <a:path w="9142730" h="193039">
                <a:moveTo>
                  <a:pt x="409569" y="2539"/>
                </a:moveTo>
                <a:lnTo>
                  <a:pt x="406394" y="6350"/>
                </a:lnTo>
                <a:lnTo>
                  <a:pt x="413141" y="6350"/>
                </a:lnTo>
                <a:lnTo>
                  <a:pt x="409569" y="2539"/>
                </a:lnTo>
                <a:close/>
              </a:path>
              <a:path w="9142730" h="193039">
                <a:moveTo>
                  <a:pt x="711194" y="2539"/>
                </a:moveTo>
                <a:lnTo>
                  <a:pt x="702215" y="3810"/>
                </a:lnTo>
                <a:lnTo>
                  <a:pt x="694128" y="3810"/>
                </a:lnTo>
                <a:lnTo>
                  <a:pt x="679444" y="6350"/>
                </a:lnTo>
                <a:lnTo>
                  <a:pt x="717544" y="6350"/>
                </a:lnTo>
                <a:lnTo>
                  <a:pt x="711194" y="2539"/>
                </a:lnTo>
                <a:close/>
              </a:path>
              <a:path w="9142730" h="193039">
                <a:moveTo>
                  <a:pt x="727069" y="2539"/>
                </a:moveTo>
                <a:lnTo>
                  <a:pt x="727069" y="6350"/>
                </a:lnTo>
                <a:lnTo>
                  <a:pt x="730244" y="6350"/>
                </a:lnTo>
                <a:lnTo>
                  <a:pt x="727069" y="2539"/>
                </a:lnTo>
                <a:close/>
              </a:path>
              <a:path w="9142730" h="193039">
                <a:moveTo>
                  <a:pt x="746119" y="2539"/>
                </a:moveTo>
                <a:lnTo>
                  <a:pt x="739769" y="2539"/>
                </a:lnTo>
                <a:lnTo>
                  <a:pt x="736594" y="6350"/>
                </a:lnTo>
                <a:lnTo>
                  <a:pt x="749294" y="6350"/>
                </a:lnTo>
                <a:lnTo>
                  <a:pt x="746119" y="2539"/>
                </a:lnTo>
                <a:close/>
              </a:path>
              <a:path w="9142730" h="193039">
                <a:moveTo>
                  <a:pt x="990594" y="2539"/>
                </a:moveTo>
                <a:lnTo>
                  <a:pt x="990594" y="6350"/>
                </a:lnTo>
                <a:lnTo>
                  <a:pt x="1000119" y="6350"/>
                </a:lnTo>
                <a:lnTo>
                  <a:pt x="990594" y="2539"/>
                </a:lnTo>
                <a:close/>
              </a:path>
              <a:path w="9142730" h="193039">
                <a:moveTo>
                  <a:pt x="1008056" y="5079"/>
                </a:moveTo>
                <a:lnTo>
                  <a:pt x="1007269" y="5079"/>
                </a:lnTo>
                <a:lnTo>
                  <a:pt x="1000119" y="6350"/>
                </a:lnTo>
                <a:lnTo>
                  <a:pt x="1008056" y="6350"/>
                </a:lnTo>
                <a:lnTo>
                  <a:pt x="1008056" y="5079"/>
                </a:lnTo>
                <a:close/>
              </a:path>
              <a:path w="9142730" h="193039">
                <a:moveTo>
                  <a:pt x="1727168" y="2539"/>
                </a:moveTo>
                <a:lnTo>
                  <a:pt x="1720818" y="6350"/>
                </a:lnTo>
                <a:lnTo>
                  <a:pt x="1739868" y="6350"/>
                </a:lnTo>
                <a:lnTo>
                  <a:pt x="1727168" y="2539"/>
                </a:lnTo>
                <a:close/>
              </a:path>
              <a:path w="9142730" h="193039">
                <a:moveTo>
                  <a:pt x="1749393" y="2539"/>
                </a:moveTo>
                <a:lnTo>
                  <a:pt x="1743043" y="6350"/>
                </a:lnTo>
                <a:lnTo>
                  <a:pt x="1758918" y="6350"/>
                </a:lnTo>
                <a:lnTo>
                  <a:pt x="1749393" y="2539"/>
                </a:lnTo>
                <a:close/>
              </a:path>
              <a:path w="9142730" h="193039">
                <a:moveTo>
                  <a:pt x="1774793" y="2539"/>
                </a:moveTo>
                <a:lnTo>
                  <a:pt x="1768443" y="6350"/>
                </a:lnTo>
                <a:lnTo>
                  <a:pt x="1776381" y="6350"/>
                </a:lnTo>
                <a:lnTo>
                  <a:pt x="1774793" y="2539"/>
                </a:lnTo>
                <a:close/>
              </a:path>
              <a:path w="9142730" h="193039">
                <a:moveTo>
                  <a:pt x="2152618" y="2539"/>
                </a:moveTo>
                <a:lnTo>
                  <a:pt x="2146268" y="6350"/>
                </a:lnTo>
                <a:lnTo>
                  <a:pt x="2152618" y="6350"/>
                </a:lnTo>
                <a:lnTo>
                  <a:pt x="2152618" y="2539"/>
                </a:lnTo>
                <a:close/>
              </a:path>
              <a:path w="9142730" h="193039">
                <a:moveTo>
                  <a:pt x="6476968" y="2539"/>
                </a:moveTo>
                <a:lnTo>
                  <a:pt x="6476968" y="6350"/>
                </a:lnTo>
                <a:lnTo>
                  <a:pt x="6489668" y="6350"/>
                </a:lnTo>
                <a:lnTo>
                  <a:pt x="6482556" y="5079"/>
                </a:lnTo>
                <a:lnTo>
                  <a:pt x="6476968" y="2539"/>
                </a:lnTo>
                <a:close/>
              </a:path>
              <a:path w="9142730" h="193039">
                <a:moveTo>
                  <a:pt x="6502368" y="2539"/>
                </a:moveTo>
                <a:lnTo>
                  <a:pt x="6496018" y="6350"/>
                </a:lnTo>
                <a:lnTo>
                  <a:pt x="6508718" y="6350"/>
                </a:lnTo>
                <a:lnTo>
                  <a:pt x="6502368" y="2539"/>
                </a:lnTo>
                <a:close/>
              </a:path>
              <a:path w="9142730" h="193039">
                <a:moveTo>
                  <a:pt x="7197693" y="2539"/>
                </a:moveTo>
                <a:lnTo>
                  <a:pt x="7194518" y="6350"/>
                </a:lnTo>
                <a:lnTo>
                  <a:pt x="7200868" y="6350"/>
                </a:lnTo>
                <a:lnTo>
                  <a:pt x="7197693" y="2539"/>
                </a:lnTo>
                <a:close/>
              </a:path>
              <a:path w="9142730" h="193039">
                <a:moveTo>
                  <a:pt x="8032718" y="2539"/>
                </a:moveTo>
                <a:lnTo>
                  <a:pt x="8026368" y="6350"/>
                </a:lnTo>
                <a:lnTo>
                  <a:pt x="8035893" y="6350"/>
                </a:lnTo>
                <a:lnTo>
                  <a:pt x="8032718" y="2539"/>
                </a:lnTo>
                <a:close/>
              </a:path>
              <a:path w="9142730" h="193039">
                <a:moveTo>
                  <a:pt x="8454993" y="2539"/>
                </a:moveTo>
                <a:lnTo>
                  <a:pt x="8454993" y="6350"/>
                </a:lnTo>
                <a:lnTo>
                  <a:pt x="8461343" y="6350"/>
                </a:lnTo>
                <a:lnTo>
                  <a:pt x="8454993" y="2539"/>
                </a:lnTo>
                <a:close/>
              </a:path>
              <a:path w="9142730" h="193039">
                <a:moveTo>
                  <a:pt x="8816943" y="2539"/>
                </a:moveTo>
                <a:lnTo>
                  <a:pt x="8816943" y="6350"/>
                </a:lnTo>
                <a:lnTo>
                  <a:pt x="8818594" y="6350"/>
                </a:lnTo>
                <a:lnTo>
                  <a:pt x="8819356" y="5079"/>
                </a:lnTo>
                <a:lnTo>
                  <a:pt x="8816943" y="2539"/>
                </a:lnTo>
                <a:close/>
              </a:path>
              <a:path w="9142730" h="193039">
                <a:moveTo>
                  <a:pt x="8883618" y="2539"/>
                </a:moveTo>
                <a:lnTo>
                  <a:pt x="8880443" y="2539"/>
                </a:lnTo>
                <a:lnTo>
                  <a:pt x="8877268" y="6350"/>
                </a:lnTo>
                <a:lnTo>
                  <a:pt x="8888976" y="6350"/>
                </a:lnTo>
                <a:lnTo>
                  <a:pt x="8883618" y="2539"/>
                </a:lnTo>
                <a:close/>
              </a:path>
              <a:path w="9142730" h="193039">
                <a:moveTo>
                  <a:pt x="9109043" y="2539"/>
                </a:moveTo>
                <a:lnTo>
                  <a:pt x="9105868" y="6350"/>
                </a:lnTo>
                <a:lnTo>
                  <a:pt x="9116187" y="6350"/>
                </a:lnTo>
                <a:lnTo>
                  <a:pt x="9109043" y="2539"/>
                </a:lnTo>
                <a:close/>
              </a:path>
              <a:path w="9142730" h="193039">
                <a:moveTo>
                  <a:pt x="615944" y="2539"/>
                </a:moveTo>
                <a:lnTo>
                  <a:pt x="609284" y="3810"/>
                </a:lnTo>
                <a:lnTo>
                  <a:pt x="596859" y="3810"/>
                </a:lnTo>
                <a:lnTo>
                  <a:pt x="589756" y="5079"/>
                </a:lnTo>
                <a:lnTo>
                  <a:pt x="622294" y="5079"/>
                </a:lnTo>
                <a:lnTo>
                  <a:pt x="615944" y="2539"/>
                </a:lnTo>
                <a:close/>
              </a:path>
              <a:path w="9142730" h="193039">
                <a:moveTo>
                  <a:pt x="7715218" y="2539"/>
                </a:moveTo>
                <a:lnTo>
                  <a:pt x="7713694" y="5079"/>
                </a:lnTo>
                <a:lnTo>
                  <a:pt x="7730712" y="5079"/>
                </a:lnTo>
                <a:lnTo>
                  <a:pt x="7715218" y="2539"/>
                </a:lnTo>
                <a:close/>
              </a:path>
              <a:path w="9142730" h="193039">
                <a:moveTo>
                  <a:pt x="1316193" y="1269"/>
                </a:moveTo>
                <a:lnTo>
                  <a:pt x="1300321" y="1269"/>
                </a:lnTo>
                <a:lnTo>
                  <a:pt x="1294225" y="2539"/>
                </a:lnTo>
                <a:lnTo>
                  <a:pt x="1333278" y="2539"/>
                </a:lnTo>
                <a:lnTo>
                  <a:pt x="1316193" y="1269"/>
                </a:lnTo>
                <a:close/>
              </a:path>
            </a:pathLst>
          </a:custGeom>
          <a:solidFill>
            <a:srgbClr val="FC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9393" y="3704082"/>
            <a:ext cx="7665212" cy="904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6428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9323" y="1848358"/>
            <a:ext cx="6961505" cy="153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76B0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4810760"/>
            </a:xfrm>
            <a:custGeom>
              <a:avLst/>
              <a:gdLst/>
              <a:ahLst/>
              <a:cxnLst/>
              <a:rect l="l" t="t" r="r" b="b"/>
              <a:pathLst>
                <a:path w="9144000" h="4810760">
                  <a:moveTo>
                    <a:pt x="9144000" y="0"/>
                  </a:moveTo>
                  <a:lnTo>
                    <a:pt x="0" y="0"/>
                  </a:lnTo>
                  <a:lnTo>
                    <a:pt x="0" y="4810506"/>
                  </a:lnTo>
                  <a:lnTo>
                    <a:pt x="9144000" y="481050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1C738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10507"/>
              <a:ext cx="9144000" cy="2047875"/>
            </a:xfrm>
            <a:custGeom>
              <a:avLst/>
              <a:gdLst/>
              <a:ahLst/>
              <a:cxnLst/>
              <a:rect l="l" t="t" r="r" b="b"/>
              <a:pathLst>
                <a:path w="9144000" h="2047875">
                  <a:moveTo>
                    <a:pt x="9144000" y="0"/>
                  </a:moveTo>
                  <a:lnTo>
                    <a:pt x="0" y="0"/>
                  </a:lnTo>
                  <a:lnTo>
                    <a:pt x="0" y="2047494"/>
                  </a:lnTo>
                  <a:lnTo>
                    <a:pt x="9144000" y="204749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68E1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3" y="4713478"/>
              <a:ext cx="9142444" cy="1930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1130" y="2475052"/>
            <a:ext cx="5096510" cy="169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295"/>
              </a:lnSpc>
              <a:spcBef>
                <a:spcPts val="100"/>
              </a:spcBef>
            </a:pPr>
            <a:r>
              <a:rPr sz="6600" b="1" spc="-420" dirty="0">
                <a:latin typeface="Trebuchet MS"/>
                <a:cs typeface="Trebuchet MS"/>
              </a:rPr>
              <a:t>T.I.C.</a:t>
            </a:r>
            <a:endParaRPr sz="6600">
              <a:latin typeface="Trebuchet MS"/>
              <a:cs typeface="Trebuchet MS"/>
            </a:endParaRPr>
          </a:p>
          <a:p>
            <a:pPr marL="12700">
              <a:lnSpc>
                <a:spcPts val="5855"/>
              </a:lnSpc>
            </a:pPr>
            <a:r>
              <a:rPr sz="5400" spc="-215" dirty="0"/>
              <a:t>Conceitos</a:t>
            </a:r>
            <a:r>
              <a:rPr sz="5400" spc="-455" dirty="0"/>
              <a:t> </a:t>
            </a:r>
            <a:r>
              <a:rPr sz="5400" spc="-320" dirty="0"/>
              <a:t>Básicos</a:t>
            </a:r>
            <a:endParaRPr sz="5400"/>
          </a:p>
        </p:txBody>
      </p:sp>
      <p:sp>
        <p:nvSpPr>
          <p:cNvPr id="8" name="object 8"/>
          <p:cNvSpPr txBox="1"/>
          <p:nvPr/>
        </p:nvSpPr>
        <p:spPr>
          <a:xfrm>
            <a:off x="1267205" y="5206949"/>
            <a:ext cx="3893820" cy="70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lang="fr-FR" sz="1600" dirty="0" err="1" smtClean="0">
                <a:latin typeface="Arial"/>
                <a:cs typeface="Arial"/>
              </a:rPr>
              <a:t>Professora</a:t>
            </a:r>
            <a:endParaRPr lang="fr-FR" sz="1600" dirty="0">
              <a:latin typeface="Arial"/>
              <a:cs typeface="Arial"/>
            </a:endParaRPr>
          </a:p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lang="fr-FR" sz="1600" dirty="0" err="1" smtClean="0">
                <a:latin typeface="Arial"/>
                <a:cs typeface="Arial"/>
              </a:rPr>
              <a:t>Anabela</a:t>
            </a:r>
            <a:r>
              <a:rPr lang="fr-FR" sz="1600" dirty="0" smtClean="0">
                <a:latin typeface="Arial"/>
                <a:cs typeface="Arial"/>
              </a:rPr>
              <a:t> Silva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32246" y="558792"/>
            <a:ext cx="2460625" cy="2394585"/>
            <a:chOff x="6032246" y="558792"/>
            <a:chExt cx="2460625" cy="2394585"/>
          </a:xfrm>
        </p:grpSpPr>
        <p:sp>
          <p:nvSpPr>
            <p:cNvPr id="10" name="object 10"/>
            <p:cNvSpPr/>
            <p:nvPr/>
          </p:nvSpPr>
          <p:spPr>
            <a:xfrm>
              <a:off x="7302475" y="570445"/>
              <a:ext cx="692150" cy="2059305"/>
            </a:xfrm>
            <a:custGeom>
              <a:avLst/>
              <a:gdLst/>
              <a:ahLst/>
              <a:cxnLst/>
              <a:rect l="l" t="t" r="r" b="b"/>
              <a:pathLst>
                <a:path w="692150" h="2059305">
                  <a:moveTo>
                    <a:pt x="581012" y="1967839"/>
                  </a:moveTo>
                  <a:lnTo>
                    <a:pt x="562190" y="1876475"/>
                  </a:lnTo>
                  <a:lnTo>
                    <a:pt x="550430" y="1787474"/>
                  </a:lnTo>
                  <a:lnTo>
                    <a:pt x="548081" y="1684401"/>
                  </a:lnTo>
                  <a:lnTo>
                    <a:pt x="449275" y="1651596"/>
                  </a:lnTo>
                  <a:lnTo>
                    <a:pt x="445731" y="1657438"/>
                  </a:lnTo>
                  <a:lnTo>
                    <a:pt x="265785" y="1597710"/>
                  </a:lnTo>
                  <a:lnTo>
                    <a:pt x="112915" y="1548511"/>
                  </a:lnTo>
                  <a:lnTo>
                    <a:pt x="143471" y="1623479"/>
                  </a:lnTo>
                  <a:lnTo>
                    <a:pt x="199948" y="1738261"/>
                  </a:lnTo>
                  <a:lnTo>
                    <a:pt x="211696" y="1710169"/>
                  </a:lnTo>
                  <a:lnTo>
                    <a:pt x="261086" y="1677365"/>
                  </a:lnTo>
                  <a:lnTo>
                    <a:pt x="279908" y="1752320"/>
                  </a:lnTo>
                  <a:lnTo>
                    <a:pt x="350469" y="1710169"/>
                  </a:lnTo>
                  <a:lnTo>
                    <a:pt x="438607" y="1669211"/>
                  </a:lnTo>
                  <a:lnTo>
                    <a:pt x="359892" y="1799183"/>
                  </a:lnTo>
                  <a:lnTo>
                    <a:pt x="279908" y="1892884"/>
                  </a:lnTo>
                  <a:lnTo>
                    <a:pt x="350469" y="2007666"/>
                  </a:lnTo>
                  <a:lnTo>
                    <a:pt x="581012" y="1967839"/>
                  </a:lnTo>
                  <a:close/>
                </a:path>
                <a:path w="692150" h="2059305">
                  <a:moveTo>
                    <a:pt x="691553" y="1145565"/>
                  </a:moveTo>
                  <a:lnTo>
                    <a:pt x="665695" y="897255"/>
                  </a:lnTo>
                  <a:lnTo>
                    <a:pt x="656272" y="641908"/>
                  </a:lnTo>
                  <a:lnTo>
                    <a:pt x="635114" y="299935"/>
                  </a:lnTo>
                  <a:lnTo>
                    <a:pt x="618642" y="105448"/>
                  </a:lnTo>
                  <a:lnTo>
                    <a:pt x="388124" y="67932"/>
                  </a:lnTo>
                  <a:lnTo>
                    <a:pt x="14109" y="0"/>
                  </a:lnTo>
                  <a:lnTo>
                    <a:pt x="14109" y="250774"/>
                  </a:lnTo>
                  <a:lnTo>
                    <a:pt x="18808" y="578662"/>
                  </a:lnTo>
                  <a:lnTo>
                    <a:pt x="16459" y="906627"/>
                  </a:lnTo>
                  <a:lnTo>
                    <a:pt x="14109" y="1002665"/>
                  </a:lnTo>
                  <a:lnTo>
                    <a:pt x="44691" y="1002665"/>
                  </a:lnTo>
                  <a:lnTo>
                    <a:pt x="58788" y="955814"/>
                  </a:lnTo>
                  <a:lnTo>
                    <a:pt x="129362" y="951141"/>
                  </a:lnTo>
                  <a:lnTo>
                    <a:pt x="138772" y="1056551"/>
                  </a:lnTo>
                  <a:lnTo>
                    <a:pt x="141122" y="1161973"/>
                  </a:lnTo>
                  <a:lnTo>
                    <a:pt x="68211" y="1159624"/>
                  </a:lnTo>
                  <a:lnTo>
                    <a:pt x="56438" y="1119797"/>
                  </a:lnTo>
                  <a:lnTo>
                    <a:pt x="14109" y="1126832"/>
                  </a:lnTo>
                  <a:lnTo>
                    <a:pt x="11760" y="1410296"/>
                  </a:lnTo>
                  <a:lnTo>
                    <a:pt x="2349" y="1677365"/>
                  </a:lnTo>
                  <a:lnTo>
                    <a:pt x="0" y="1995957"/>
                  </a:lnTo>
                  <a:lnTo>
                    <a:pt x="14109" y="2059228"/>
                  </a:lnTo>
                  <a:lnTo>
                    <a:pt x="152895" y="2033460"/>
                  </a:lnTo>
                  <a:lnTo>
                    <a:pt x="159943" y="1876475"/>
                  </a:lnTo>
                  <a:lnTo>
                    <a:pt x="110540" y="1691411"/>
                  </a:lnTo>
                  <a:lnTo>
                    <a:pt x="105841" y="1548511"/>
                  </a:lnTo>
                  <a:lnTo>
                    <a:pt x="54089" y="1527429"/>
                  </a:lnTo>
                  <a:lnTo>
                    <a:pt x="112915" y="1335341"/>
                  </a:lnTo>
                  <a:lnTo>
                    <a:pt x="178752" y="1152601"/>
                  </a:lnTo>
                  <a:lnTo>
                    <a:pt x="218757" y="1014374"/>
                  </a:lnTo>
                  <a:lnTo>
                    <a:pt x="390474" y="1061237"/>
                  </a:lnTo>
                  <a:lnTo>
                    <a:pt x="691553" y="1145565"/>
                  </a:lnTo>
                  <a:close/>
                </a:path>
              </a:pathLst>
            </a:custGeom>
            <a:solidFill>
              <a:srgbClr val="C2D5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59954" y="2264196"/>
              <a:ext cx="183444" cy="1475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51875" y="638366"/>
              <a:ext cx="565150" cy="1925955"/>
            </a:xfrm>
            <a:custGeom>
              <a:avLst/>
              <a:gdLst/>
              <a:ahLst/>
              <a:cxnLst/>
              <a:rect l="l" t="t" r="r" b="b"/>
              <a:pathLst>
                <a:path w="565150" h="1925955">
                  <a:moveTo>
                    <a:pt x="0" y="0"/>
                  </a:moveTo>
                  <a:lnTo>
                    <a:pt x="9398" y="513062"/>
                  </a:lnTo>
                  <a:lnTo>
                    <a:pt x="0" y="1061252"/>
                  </a:lnTo>
                  <a:lnTo>
                    <a:pt x="4699" y="1571945"/>
                  </a:lnTo>
                  <a:lnTo>
                    <a:pt x="9398" y="1925702"/>
                  </a:lnTo>
                  <a:lnTo>
                    <a:pt x="409299" y="1867118"/>
                  </a:lnTo>
                  <a:lnTo>
                    <a:pt x="517497" y="1150264"/>
                  </a:lnTo>
                  <a:lnTo>
                    <a:pt x="564548" y="789497"/>
                  </a:lnTo>
                  <a:lnTo>
                    <a:pt x="533964" y="377135"/>
                  </a:lnTo>
                  <a:lnTo>
                    <a:pt x="517497" y="75032"/>
                  </a:lnTo>
                  <a:lnTo>
                    <a:pt x="270516" y="35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32246" y="558792"/>
              <a:ext cx="2460532" cy="23941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30" y="2865881"/>
            <a:ext cx="4342130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120" dirty="0"/>
              <a:t>2. </a:t>
            </a:r>
            <a:r>
              <a:rPr sz="4000" spc="-155" dirty="0"/>
              <a:t>Componentes  </a:t>
            </a:r>
            <a:r>
              <a:rPr sz="4000" spc="-100" dirty="0"/>
              <a:t>fundamentais </a:t>
            </a:r>
            <a:r>
              <a:rPr sz="4000" spc="-160" dirty="0"/>
              <a:t>de</a:t>
            </a:r>
            <a:r>
              <a:rPr sz="4000" spc="-595" dirty="0"/>
              <a:t> </a:t>
            </a:r>
            <a:r>
              <a:rPr sz="4000" spc="-90" dirty="0"/>
              <a:t>um  </a:t>
            </a:r>
            <a:r>
              <a:rPr sz="4000" spc="-145" dirty="0"/>
              <a:t>sistema</a:t>
            </a:r>
            <a:r>
              <a:rPr sz="4000" spc="-355" dirty="0"/>
              <a:t> </a:t>
            </a:r>
            <a:r>
              <a:rPr sz="4000" spc="-30" dirty="0"/>
              <a:t>informático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724778" y="2702583"/>
            <a:ext cx="2733063" cy="3138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697484"/>
            <a:ext cx="4658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4" dirty="0"/>
              <a:t>2.1 </a:t>
            </a:r>
            <a:r>
              <a:rPr sz="3600" spc="-130" dirty="0"/>
              <a:t>Hardware </a:t>
            </a:r>
            <a:r>
              <a:rPr sz="3600" spc="-215" dirty="0"/>
              <a:t>e</a:t>
            </a:r>
            <a:r>
              <a:rPr sz="3600" spc="-670" dirty="0"/>
              <a:t> </a:t>
            </a:r>
            <a:r>
              <a:rPr sz="3600" spc="-75" dirty="0"/>
              <a:t>Software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91895" y="2054098"/>
            <a:ext cx="7527925" cy="2106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47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Num</a:t>
            </a:r>
            <a:r>
              <a:rPr sz="20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sistema</a:t>
            </a:r>
            <a:r>
              <a:rPr sz="20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42824"/>
                </a:solidFill>
                <a:latin typeface="Arial"/>
                <a:cs typeface="Arial"/>
              </a:rPr>
              <a:t>informático</a:t>
            </a:r>
            <a:r>
              <a:rPr sz="20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642824"/>
                </a:solidFill>
                <a:latin typeface="Arial"/>
                <a:cs typeface="Arial"/>
              </a:rPr>
              <a:t>podem</a:t>
            </a:r>
            <a:r>
              <a:rPr sz="20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642824"/>
                </a:solidFill>
                <a:latin typeface="Arial"/>
                <a:cs typeface="Arial"/>
              </a:rPr>
              <a:t>identificar-se</a:t>
            </a:r>
            <a:r>
              <a:rPr sz="20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dois</a:t>
            </a:r>
            <a:r>
              <a:rPr sz="20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componentes 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fundamentais: </a:t>
            </a:r>
            <a:r>
              <a:rPr sz="2000" spc="-70" dirty="0">
                <a:solidFill>
                  <a:srgbClr val="C76B08"/>
                </a:solidFill>
                <a:latin typeface="Arial"/>
                <a:cs typeface="Arial"/>
              </a:rPr>
              <a:t>Hardware </a:t>
            </a:r>
            <a:r>
              <a:rPr sz="2000" spc="-120" dirty="0">
                <a:latin typeface="Arial"/>
                <a:cs typeface="Arial"/>
              </a:rPr>
              <a:t>e</a:t>
            </a:r>
            <a:r>
              <a:rPr sz="2000" spc="-409" dirty="0"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C76B08"/>
                </a:solidFill>
                <a:latin typeface="Arial"/>
                <a:cs typeface="Arial"/>
              </a:rPr>
              <a:t>Software.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1668780" marR="5080">
              <a:lnSpc>
                <a:spcPts val="2160"/>
              </a:lnSpc>
            </a:pPr>
            <a:r>
              <a:rPr sz="2000" spc="-70" dirty="0">
                <a:solidFill>
                  <a:srgbClr val="C76B08"/>
                </a:solidFill>
                <a:latin typeface="Arial"/>
                <a:cs typeface="Arial"/>
              </a:rPr>
              <a:t>Hardware </a:t>
            </a:r>
            <a:r>
              <a:rPr sz="2000" spc="-135" dirty="0">
                <a:solidFill>
                  <a:srgbClr val="642824"/>
                </a:solidFill>
                <a:latin typeface="Arial"/>
                <a:cs typeface="Arial"/>
              </a:rPr>
              <a:t>–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refere-se </a:t>
            </a:r>
            <a:r>
              <a:rPr sz="2000" spc="-125" dirty="0">
                <a:solidFill>
                  <a:srgbClr val="642824"/>
                </a:solidFill>
                <a:latin typeface="Arial"/>
                <a:cs typeface="Arial"/>
              </a:rPr>
              <a:t>aos </a:t>
            </a:r>
            <a:r>
              <a:rPr sz="2000" spc="-55" dirty="0">
                <a:solidFill>
                  <a:srgbClr val="642824"/>
                </a:solidFill>
                <a:latin typeface="Arial"/>
                <a:cs typeface="Arial"/>
              </a:rPr>
              <a:t>dispositivos </a:t>
            </a: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físicos, 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equipamento</a:t>
            </a:r>
            <a:r>
              <a:rPr sz="20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ou</a:t>
            </a:r>
            <a:r>
              <a:rPr sz="20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642824"/>
                </a:solidFill>
                <a:latin typeface="Arial"/>
                <a:cs typeface="Arial"/>
              </a:rPr>
              <a:t>peças</a:t>
            </a:r>
            <a:r>
              <a:rPr sz="20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642824"/>
                </a:solidFill>
                <a:latin typeface="Arial"/>
                <a:cs typeface="Arial"/>
              </a:rPr>
              <a:t>que</a:t>
            </a:r>
            <a:r>
              <a:rPr sz="20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642824"/>
                </a:solidFill>
                <a:latin typeface="Arial"/>
                <a:cs typeface="Arial"/>
              </a:rPr>
              <a:t>constituem</a:t>
            </a:r>
            <a:r>
              <a:rPr sz="20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um</a:t>
            </a:r>
            <a:r>
              <a:rPr sz="20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642824"/>
                </a:solidFill>
                <a:latin typeface="Arial"/>
                <a:cs typeface="Arial"/>
              </a:rPr>
              <a:t>computador.</a:t>
            </a:r>
            <a:endParaRPr sz="2000">
              <a:latin typeface="Arial"/>
              <a:cs typeface="Arial"/>
            </a:endParaRPr>
          </a:p>
          <a:p>
            <a:pPr marL="2352040" indent="-274955">
              <a:lnSpc>
                <a:spcPct val="100000"/>
              </a:lnSpc>
              <a:spcBef>
                <a:spcPts val="330"/>
              </a:spcBef>
              <a:buSzPct val="110000"/>
              <a:buChar char="▪"/>
              <a:tabLst>
                <a:tab pos="2351405" algn="l"/>
                <a:tab pos="2352675" algn="l"/>
              </a:tabLst>
            </a:pPr>
            <a:r>
              <a:rPr sz="2000" spc="-229" dirty="0">
                <a:solidFill>
                  <a:srgbClr val="642824"/>
                </a:solidFill>
                <a:latin typeface="Arial"/>
                <a:cs typeface="Arial"/>
              </a:rPr>
              <a:t>É </a:t>
            </a:r>
            <a:r>
              <a:rPr sz="2000" spc="-130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2000" spc="-30" dirty="0">
                <a:solidFill>
                  <a:srgbClr val="642824"/>
                </a:solidFill>
                <a:latin typeface="Arial"/>
                <a:cs typeface="Arial"/>
              </a:rPr>
              <a:t>parte </a:t>
            </a:r>
            <a:r>
              <a:rPr sz="2000" spc="-75" dirty="0">
                <a:solidFill>
                  <a:srgbClr val="C76B08"/>
                </a:solidFill>
                <a:latin typeface="Arial"/>
                <a:cs typeface="Arial"/>
              </a:rPr>
              <a:t>física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do</a:t>
            </a:r>
            <a:r>
              <a:rPr sz="2000" spc="-3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computador.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6266" y="2990970"/>
            <a:ext cx="1334770" cy="3867150"/>
            <a:chOff x="1116266" y="2990970"/>
            <a:chExt cx="1334770" cy="3867150"/>
          </a:xfrm>
        </p:grpSpPr>
        <p:sp>
          <p:nvSpPr>
            <p:cNvPr id="5" name="object 5"/>
            <p:cNvSpPr/>
            <p:nvPr/>
          </p:nvSpPr>
          <p:spPr>
            <a:xfrm>
              <a:off x="1116266" y="2990970"/>
              <a:ext cx="1261099" cy="14480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1955" y="6164578"/>
              <a:ext cx="1278636" cy="6934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7627" y="5023485"/>
              <a:ext cx="1248410" cy="1152525"/>
            </a:xfrm>
            <a:custGeom>
              <a:avLst/>
              <a:gdLst/>
              <a:ahLst/>
              <a:cxnLst/>
              <a:rect l="l" t="t" r="r" b="b"/>
              <a:pathLst>
                <a:path w="1248410" h="1152525">
                  <a:moveTo>
                    <a:pt x="1149172" y="0"/>
                  </a:moveTo>
                  <a:lnTo>
                    <a:pt x="99009" y="0"/>
                  </a:lnTo>
                  <a:lnTo>
                    <a:pt x="60468" y="7778"/>
                  </a:lnTo>
                  <a:lnTo>
                    <a:pt x="28997" y="28987"/>
                  </a:lnTo>
                  <a:lnTo>
                    <a:pt x="7779" y="60436"/>
                  </a:lnTo>
                  <a:lnTo>
                    <a:pt x="0" y="98932"/>
                  </a:lnTo>
                  <a:lnTo>
                    <a:pt x="0" y="1053071"/>
                  </a:lnTo>
                  <a:lnTo>
                    <a:pt x="7779" y="1091614"/>
                  </a:lnTo>
                  <a:lnTo>
                    <a:pt x="28997" y="1123089"/>
                  </a:lnTo>
                  <a:lnTo>
                    <a:pt x="60468" y="1144311"/>
                  </a:lnTo>
                  <a:lnTo>
                    <a:pt x="99009" y="1152093"/>
                  </a:lnTo>
                  <a:lnTo>
                    <a:pt x="1149172" y="1152093"/>
                  </a:lnTo>
                  <a:lnTo>
                    <a:pt x="1187669" y="1144311"/>
                  </a:lnTo>
                  <a:lnTo>
                    <a:pt x="1219117" y="1123089"/>
                  </a:lnTo>
                  <a:lnTo>
                    <a:pt x="1240326" y="1091614"/>
                  </a:lnTo>
                  <a:lnTo>
                    <a:pt x="1248105" y="1053071"/>
                  </a:lnTo>
                  <a:lnTo>
                    <a:pt x="1248105" y="98932"/>
                  </a:lnTo>
                  <a:lnTo>
                    <a:pt x="1240326" y="60436"/>
                  </a:lnTo>
                  <a:lnTo>
                    <a:pt x="1219117" y="28987"/>
                  </a:lnTo>
                  <a:lnTo>
                    <a:pt x="1187669" y="7778"/>
                  </a:lnTo>
                  <a:lnTo>
                    <a:pt x="114917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7627" y="5023485"/>
              <a:ext cx="1248105" cy="11520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79014" y="5086045"/>
            <a:ext cx="5390515" cy="991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C76B08"/>
                </a:solidFill>
                <a:latin typeface="Arial"/>
                <a:cs typeface="Arial"/>
              </a:rPr>
              <a:t>Software</a:t>
            </a:r>
            <a:r>
              <a:rPr sz="2000" spc="-165" dirty="0">
                <a:solidFill>
                  <a:srgbClr val="C76B08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642824"/>
                </a:solidFill>
                <a:latin typeface="Arial"/>
                <a:cs typeface="Arial"/>
              </a:rPr>
              <a:t>–</a:t>
            </a:r>
            <a:r>
              <a:rPr sz="20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642824"/>
                </a:solidFill>
                <a:latin typeface="Arial"/>
                <a:cs typeface="Arial"/>
              </a:rPr>
              <a:t>é</a:t>
            </a:r>
            <a:r>
              <a:rPr sz="20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20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642824"/>
                </a:solidFill>
                <a:latin typeface="Arial"/>
                <a:cs typeface="Arial"/>
              </a:rPr>
              <a:t>conjunto</a:t>
            </a:r>
            <a:r>
              <a:rPr sz="20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0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todos</a:t>
            </a:r>
            <a:r>
              <a:rPr sz="20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642824"/>
                </a:solidFill>
                <a:latin typeface="Arial"/>
                <a:cs typeface="Arial"/>
              </a:rPr>
              <a:t>os</a:t>
            </a:r>
            <a:r>
              <a:rPr sz="20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programas</a:t>
            </a:r>
            <a:r>
              <a:rPr sz="20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642824"/>
                </a:solidFill>
                <a:latin typeface="Arial"/>
                <a:cs typeface="Arial"/>
              </a:rPr>
              <a:t>que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60" dirty="0">
                <a:solidFill>
                  <a:srgbClr val="642824"/>
                </a:solidFill>
                <a:latin typeface="Arial"/>
                <a:cs typeface="Arial"/>
              </a:rPr>
              <a:t>fazem </a:t>
            </a:r>
            <a:r>
              <a:rPr sz="2000" spc="-40" dirty="0">
                <a:solidFill>
                  <a:srgbClr val="642824"/>
                </a:solidFill>
                <a:latin typeface="Arial"/>
                <a:cs typeface="Arial"/>
              </a:rPr>
              <a:t>trabalhar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2000" spc="-40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computador.</a:t>
            </a:r>
            <a:endParaRPr sz="20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360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229" dirty="0">
                <a:solidFill>
                  <a:srgbClr val="642824"/>
                </a:solidFill>
                <a:latin typeface="Arial"/>
                <a:cs typeface="Arial"/>
              </a:rPr>
              <a:t>É </a:t>
            </a:r>
            <a:r>
              <a:rPr sz="2000" spc="-135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2000" spc="-35" dirty="0">
                <a:solidFill>
                  <a:srgbClr val="642824"/>
                </a:solidFill>
                <a:latin typeface="Arial"/>
                <a:cs typeface="Arial"/>
              </a:rPr>
              <a:t>parte </a:t>
            </a:r>
            <a:r>
              <a:rPr sz="2000" spc="-55" dirty="0">
                <a:solidFill>
                  <a:srgbClr val="C76B08"/>
                </a:solidFill>
                <a:latin typeface="Arial"/>
                <a:cs typeface="Arial"/>
              </a:rPr>
              <a:t>lógica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do</a:t>
            </a:r>
            <a:r>
              <a:rPr sz="2000" spc="-3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computador.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698068"/>
            <a:ext cx="4010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/>
              <a:t>Hardware </a:t>
            </a:r>
            <a:r>
              <a:rPr sz="3600" spc="-210" dirty="0"/>
              <a:t>e</a:t>
            </a:r>
            <a:r>
              <a:rPr sz="3600" spc="-590" dirty="0"/>
              <a:t> </a:t>
            </a:r>
            <a:r>
              <a:rPr sz="3600" spc="-75" dirty="0"/>
              <a:t>Software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1130" y="1885924"/>
            <a:ext cx="6560184" cy="363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600" spc="-12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260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642824"/>
                </a:solidFill>
                <a:latin typeface="Arial"/>
                <a:cs typeface="Arial"/>
              </a:rPr>
              <a:t>Hardware</a:t>
            </a:r>
            <a:r>
              <a:rPr sz="26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600" spc="-155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6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600" spc="-60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2600" spc="-2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600" spc="-55" dirty="0">
                <a:solidFill>
                  <a:srgbClr val="642824"/>
                </a:solidFill>
                <a:latin typeface="Arial"/>
                <a:cs typeface="Arial"/>
              </a:rPr>
              <a:t>Software</a:t>
            </a:r>
            <a:r>
              <a:rPr sz="260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600" spc="-165" dirty="0">
                <a:solidFill>
                  <a:srgbClr val="642824"/>
                </a:solidFill>
                <a:latin typeface="Arial"/>
                <a:cs typeface="Arial"/>
              </a:rPr>
              <a:t>são</a:t>
            </a:r>
            <a:r>
              <a:rPr sz="26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642824"/>
                </a:solidFill>
                <a:latin typeface="Arial"/>
                <a:cs typeface="Arial"/>
              </a:rPr>
              <a:t>dois</a:t>
            </a:r>
            <a:r>
              <a:rPr sz="2600" spc="-2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600" u="heavy" spc="-85" dirty="0">
                <a:solidFill>
                  <a:srgbClr val="642824"/>
                </a:solidFill>
                <a:uFill>
                  <a:solidFill>
                    <a:srgbClr val="642824"/>
                  </a:solidFill>
                </a:uFill>
                <a:latin typeface="Arial"/>
                <a:cs typeface="Arial"/>
              </a:rPr>
              <a:t>componentes </a:t>
            </a:r>
            <a:r>
              <a:rPr sz="2600" spc="-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600" u="heavy" spc="-114" dirty="0">
                <a:solidFill>
                  <a:srgbClr val="642824"/>
                </a:solidFill>
                <a:uFill>
                  <a:solidFill>
                    <a:srgbClr val="642824"/>
                  </a:solidFill>
                </a:uFill>
                <a:latin typeface="Arial"/>
                <a:cs typeface="Arial"/>
              </a:rPr>
              <a:t>inseparáveis</a:t>
            </a:r>
            <a:r>
              <a:rPr sz="2600" spc="-11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2600" spc="-55" dirty="0">
                <a:solidFill>
                  <a:srgbClr val="642824"/>
                </a:solidFill>
                <a:latin typeface="Arial"/>
                <a:cs typeface="Arial"/>
              </a:rPr>
              <a:t>um</a:t>
            </a:r>
            <a:r>
              <a:rPr sz="2600" spc="-4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600" spc="-65" dirty="0">
                <a:solidFill>
                  <a:srgbClr val="642824"/>
                </a:solidFill>
                <a:latin typeface="Arial"/>
                <a:cs typeface="Arial"/>
              </a:rPr>
              <a:t>computador.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Sem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hardware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os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programas</a:t>
            </a:r>
            <a:r>
              <a:rPr sz="2400" spc="-21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642824"/>
                </a:solidFill>
                <a:latin typeface="Arial"/>
                <a:cs typeface="Arial"/>
              </a:rPr>
              <a:t>não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642824"/>
                </a:solidFill>
                <a:latin typeface="Arial"/>
                <a:cs typeface="Arial"/>
              </a:rPr>
              <a:t>podem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642824"/>
                </a:solidFill>
                <a:latin typeface="Arial"/>
                <a:cs typeface="Arial"/>
              </a:rPr>
              <a:t>ser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executados.</a:t>
            </a:r>
            <a:endParaRPr sz="2400">
              <a:latin typeface="Arial"/>
              <a:cs typeface="Arial"/>
            </a:endParaRPr>
          </a:p>
          <a:p>
            <a:pPr marL="12700" marR="35560">
              <a:lnSpc>
                <a:spcPct val="120000"/>
              </a:lnSpc>
              <a:spcBef>
                <a:spcPts val="1805"/>
              </a:spcBef>
            </a:pPr>
            <a:r>
              <a:rPr sz="2400" spc="-135" dirty="0">
                <a:solidFill>
                  <a:srgbClr val="642824"/>
                </a:solidFill>
                <a:latin typeface="Arial"/>
                <a:cs typeface="Arial"/>
              </a:rPr>
              <a:t>Por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42824"/>
                </a:solidFill>
                <a:latin typeface="Arial"/>
                <a:cs typeface="Arial"/>
              </a:rPr>
              <a:t>outro</a:t>
            </a:r>
            <a:r>
              <a:rPr sz="2400" spc="-2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lado,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642824"/>
                </a:solidFill>
                <a:latin typeface="Arial"/>
                <a:cs typeface="Arial"/>
              </a:rPr>
              <a:t>sem</a:t>
            </a:r>
            <a:r>
              <a:rPr sz="2400" spc="-2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Software,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os</a:t>
            </a:r>
            <a:r>
              <a:rPr sz="240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642824"/>
                </a:solidFill>
                <a:latin typeface="Arial"/>
                <a:cs typeface="Arial"/>
              </a:rPr>
              <a:t>computadores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642824"/>
                </a:solidFill>
                <a:latin typeface="Arial"/>
                <a:cs typeface="Arial"/>
              </a:rPr>
              <a:t>não 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executariam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qualquer </a:t>
            </a:r>
            <a:r>
              <a:rPr sz="2400" spc="-40" dirty="0">
                <a:solidFill>
                  <a:srgbClr val="642824"/>
                </a:solidFill>
                <a:latin typeface="Arial"/>
                <a:cs typeface="Arial"/>
              </a:rPr>
              <a:t>tarefa,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seriam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simplesmente  </a:t>
            </a:r>
            <a:r>
              <a:rPr sz="2400" spc="-100" dirty="0">
                <a:solidFill>
                  <a:srgbClr val="642824"/>
                </a:solidFill>
                <a:latin typeface="Arial"/>
                <a:cs typeface="Arial"/>
              </a:rPr>
              <a:t>máquinas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inertes,</a:t>
            </a:r>
            <a:r>
              <a:rPr sz="2400" spc="-51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642824"/>
                </a:solidFill>
                <a:latin typeface="Arial"/>
                <a:cs typeface="Arial"/>
              </a:rPr>
              <a:t>sem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qualquer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interesse </a:t>
            </a:r>
            <a:r>
              <a:rPr sz="2400" spc="-35" dirty="0">
                <a:solidFill>
                  <a:srgbClr val="642824"/>
                </a:solidFill>
                <a:latin typeface="Arial"/>
                <a:cs typeface="Arial"/>
              </a:rPr>
              <a:t>prático.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101" y="695959"/>
            <a:ext cx="4082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/>
              <a:t>2.2</a:t>
            </a:r>
            <a:r>
              <a:rPr sz="3600" spc="-545" dirty="0"/>
              <a:t> </a:t>
            </a:r>
            <a:r>
              <a:rPr sz="3600" spc="-140" dirty="0"/>
              <a:t>Tipos</a:t>
            </a:r>
            <a:r>
              <a:rPr sz="3600" spc="-295" dirty="0"/>
              <a:t> </a:t>
            </a:r>
            <a:r>
              <a:rPr sz="3600" spc="-145" dirty="0"/>
              <a:t>de</a:t>
            </a:r>
            <a:r>
              <a:rPr sz="3600" spc="-385" dirty="0"/>
              <a:t> </a:t>
            </a:r>
            <a:r>
              <a:rPr sz="3600" spc="-75" dirty="0"/>
              <a:t>Software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2101" y="1893773"/>
            <a:ext cx="7322184" cy="371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642824"/>
                </a:solidFill>
                <a:latin typeface="Arial"/>
                <a:cs typeface="Arial"/>
              </a:rPr>
              <a:t>Ao</a:t>
            </a:r>
            <a:r>
              <a:rPr sz="240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nível</a:t>
            </a:r>
            <a:r>
              <a:rPr sz="24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do</a:t>
            </a:r>
            <a:r>
              <a:rPr sz="2400" spc="-2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Software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podemos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642824"/>
                </a:solidFill>
                <a:latin typeface="Arial"/>
                <a:cs typeface="Arial"/>
              </a:rPr>
              <a:t>distinguir</a:t>
            </a:r>
            <a:r>
              <a:rPr sz="24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642824"/>
                </a:solidFill>
                <a:latin typeface="Arial"/>
                <a:cs typeface="Arial"/>
              </a:rPr>
              <a:t>entre: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 marR="3383915">
              <a:lnSpc>
                <a:spcPts val="2590"/>
              </a:lnSpc>
              <a:spcBef>
                <a:spcPts val="1985"/>
              </a:spcBef>
            </a:pPr>
            <a:r>
              <a:rPr sz="2400" spc="-50" dirty="0">
                <a:solidFill>
                  <a:srgbClr val="C76B08"/>
                </a:solidFill>
                <a:latin typeface="Arial"/>
                <a:cs typeface="Arial"/>
              </a:rPr>
              <a:t>Software </a:t>
            </a:r>
            <a:r>
              <a:rPr sz="2400" spc="-95" dirty="0">
                <a:solidFill>
                  <a:srgbClr val="C76B08"/>
                </a:solidFill>
                <a:latin typeface="Arial"/>
                <a:cs typeface="Arial"/>
              </a:rPr>
              <a:t>de Sistema </a:t>
            </a:r>
            <a:r>
              <a:rPr sz="2400" spc="-165" dirty="0">
                <a:solidFill>
                  <a:srgbClr val="642824"/>
                </a:solidFill>
                <a:latin typeface="Arial"/>
                <a:cs typeface="Arial"/>
              </a:rPr>
              <a:t>–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é  </a:t>
            </a:r>
            <a:r>
              <a:rPr sz="2400" spc="-45" dirty="0">
                <a:solidFill>
                  <a:srgbClr val="642824"/>
                </a:solidFill>
                <a:latin typeface="Arial"/>
                <a:cs typeface="Arial"/>
              </a:rPr>
              <a:t>fundamentalmente</a:t>
            </a:r>
            <a:r>
              <a:rPr sz="2400" spc="-21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constituído 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pelo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sistema</a:t>
            </a:r>
            <a:r>
              <a:rPr sz="2400" spc="-31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42824"/>
                </a:solidFill>
                <a:latin typeface="Arial"/>
                <a:cs typeface="Arial"/>
              </a:rPr>
              <a:t>operativo.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Arial"/>
              <a:cs typeface="Arial"/>
            </a:endParaRPr>
          </a:p>
          <a:p>
            <a:pPr marL="3209925" marR="5080" algn="just">
              <a:lnSpc>
                <a:spcPct val="90100"/>
              </a:lnSpc>
            </a:pPr>
            <a:r>
              <a:rPr sz="2400" spc="-50" dirty="0">
                <a:solidFill>
                  <a:srgbClr val="C76B08"/>
                </a:solidFill>
                <a:latin typeface="Arial"/>
                <a:cs typeface="Arial"/>
              </a:rPr>
              <a:t>Software </a:t>
            </a:r>
            <a:r>
              <a:rPr sz="2400" spc="-95" dirty="0">
                <a:solidFill>
                  <a:srgbClr val="C76B08"/>
                </a:solidFill>
                <a:latin typeface="Arial"/>
                <a:cs typeface="Arial"/>
              </a:rPr>
              <a:t>de </a:t>
            </a:r>
            <a:r>
              <a:rPr sz="2400" spc="-100" dirty="0">
                <a:solidFill>
                  <a:srgbClr val="C76B08"/>
                </a:solidFill>
                <a:latin typeface="Arial"/>
                <a:cs typeface="Arial"/>
              </a:rPr>
              <a:t>aplicação</a:t>
            </a:r>
            <a:r>
              <a:rPr sz="2400" spc="-475" dirty="0">
                <a:solidFill>
                  <a:srgbClr val="C76B08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642824"/>
                </a:solidFill>
                <a:latin typeface="Arial"/>
                <a:cs typeface="Arial"/>
              </a:rPr>
              <a:t>–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engloba 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todos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os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restantes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programas</a:t>
            </a:r>
            <a:r>
              <a:rPr sz="2400" spc="-5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 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computador.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3158" y="2650235"/>
            <a:ext cx="7985125" cy="2912110"/>
            <a:chOff x="683158" y="2650235"/>
            <a:chExt cx="7985125" cy="2912110"/>
          </a:xfrm>
        </p:grpSpPr>
        <p:sp>
          <p:nvSpPr>
            <p:cNvPr id="5" name="object 5"/>
            <p:cNvSpPr/>
            <p:nvPr/>
          </p:nvSpPr>
          <p:spPr>
            <a:xfrm>
              <a:off x="683158" y="4697298"/>
              <a:ext cx="864920" cy="864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1639" y="4697298"/>
              <a:ext cx="864920" cy="864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2184" y="4697298"/>
              <a:ext cx="864920" cy="864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08342" y="2814319"/>
              <a:ext cx="1359534" cy="9287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4053" y="2650235"/>
              <a:ext cx="1315593" cy="13155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403847" y="2848482"/>
            <a:ext cx="728980" cy="1880870"/>
            <a:chOff x="6403847" y="2848482"/>
            <a:chExt cx="728980" cy="1880870"/>
          </a:xfrm>
        </p:grpSpPr>
        <p:sp>
          <p:nvSpPr>
            <p:cNvPr id="11" name="object 11"/>
            <p:cNvSpPr/>
            <p:nvPr/>
          </p:nvSpPr>
          <p:spPr>
            <a:xfrm>
              <a:off x="6403847" y="3768851"/>
              <a:ext cx="728472" cy="9601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19595" y="2848482"/>
              <a:ext cx="697865" cy="930275"/>
            </a:xfrm>
            <a:custGeom>
              <a:avLst/>
              <a:gdLst/>
              <a:ahLst/>
              <a:cxnLst/>
              <a:rect l="l" t="t" r="r" b="b"/>
              <a:pathLst>
                <a:path w="697865" h="930275">
                  <a:moveTo>
                    <a:pt x="637539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870076"/>
                  </a:lnTo>
                  <a:lnTo>
                    <a:pt x="4704" y="893373"/>
                  </a:lnTo>
                  <a:lnTo>
                    <a:pt x="17541" y="912431"/>
                  </a:lnTo>
                  <a:lnTo>
                    <a:pt x="36593" y="925298"/>
                  </a:lnTo>
                  <a:lnTo>
                    <a:pt x="59943" y="930020"/>
                  </a:lnTo>
                  <a:lnTo>
                    <a:pt x="637539" y="930020"/>
                  </a:lnTo>
                  <a:lnTo>
                    <a:pt x="660836" y="925298"/>
                  </a:lnTo>
                  <a:lnTo>
                    <a:pt x="679894" y="912431"/>
                  </a:lnTo>
                  <a:lnTo>
                    <a:pt x="692761" y="893373"/>
                  </a:lnTo>
                  <a:lnTo>
                    <a:pt x="697483" y="870076"/>
                  </a:lnTo>
                  <a:lnTo>
                    <a:pt x="697483" y="59943"/>
                  </a:lnTo>
                  <a:lnTo>
                    <a:pt x="692761" y="36593"/>
                  </a:lnTo>
                  <a:lnTo>
                    <a:pt x="679894" y="17541"/>
                  </a:lnTo>
                  <a:lnTo>
                    <a:pt x="660836" y="4704"/>
                  </a:lnTo>
                  <a:lnTo>
                    <a:pt x="63753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19595" y="2848482"/>
              <a:ext cx="697483" cy="9300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3284601"/>
            <a:ext cx="4425950" cy="123380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>
              <a:lnSpc>
                <a:spcPts val="4230"/>
              </a:lnSpc>
              <a:spcBef>
                <a:spcPts val="1120"/>
              </a:spcBef>
            </a:pPr>
            <a:r>
              <a:rPr sz="4400" spc="-260" dirty="0"/>
              <a:t>3. </a:t>
            </a:r>
            <a:r>
              <a:rPr sz="4400" spc="-110" dirty="0"/>
              <a:t>Estrutura </a:t>
            </a:r>
            <a:r>
              <a:rPr sz="4400" spc="-125" dirty="0"/>
              <a:t>geral  </a:t>
            </a:r>
            <a:r>
              <a:rPr sz="4400" spc="-175" dirty="0"/>
              <a:t>de </a:t>
            </a:r>
            <a:r>
              <a:rPr sz="4400" spc="-95" dirty="0"/>
              <a:t>um</a:t>
            </a:r>
            <a:r>
              <a:rPr sz="4400" spc="-575" dirty="0"/>
              <a:t> </a:t>
            </a:r>
            <a:r>
              <a:rPr sz="4400" spc="-90" dirty="0"/>
              <a:t>computador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6306717" y="2997061"/>
            <a:ext cx="2284730" cy="2665730"/>
            <a:chOff x="6306717" y="2997061"/>
            <a:chExt cx="2284730" cy="2665730"/>
          </a:xfrm>
        </p:grpSpPr>
        <p:sp>
          <p:nvSpPr>
            <p:cNvPr id="4" name="object 4"/>
            <p:cNvSpPr/>
            <p:nvPr/>
          </p:nvSpPr>
          <p:spPr>
            <a:xfrm>
              <a:off x="6306717" y="2997061"/>
              <a:ext cx="2284730" cy="2574925"/>
            </a:xfrm>
            <a:custGeom>
              <a:avLst/>
              <a:gdLst/>
              <a:ahLst/>
              <a:cxnLst/>
              <a:rect l="l" t="t" r="r" b="b"/>
              <a:pathLst>
                <a:path w="2284729" h="2574925">
                  <a:moveTo>
                    <a:pt x="2053806" y="2264159"/>
                  </a:moveTo>
                  <a:lnTo>
                    <a:pt x="639356" y="2264159"/>
                  </a:lnTo>
                  <a:lnTo>
                    <a:pt x="667796" y="2298051"/>
                  </a:lnTo>
                  <a:lnTo>
                    <a:pt x="697609" y="2330589"/>
                  </a:lnTo>
                  <a:lnTo>
                    <a:pt x="731463" y="2361775"/>
                  </a:lnTo>
                  <a:lnTo>
                    <a:pt x="768042" y="2391588"/>
                  </a:lnTo>
                  <a:lnTo>
                    <a:pt x="805957" y="2418713"/>
                  </a:lnTo>
                  <a:lnTo>
                    <a:pt x="846597" y="2444466"/>
                  </a:lnTo>
                  <a:lnTo>
                    <a:pt x="888590" y="2467512"/>
                  </a:lnTo>
                  <a:lnTo>
                    <a:pt x="933290" y="2489202"/>
                  </a:lnTo>
                  <a:lnTo>
                    <a:pt x="979343" y="2508182"/>
                  </a:lnTo>
                  <a:lnTo>
                    <a:pt x="1028122" y="2525805"/>
                  </a:lnTo>
                  <a:lnTo>
                    <a:pt x="1076883" y="2539362"/>
                  </a:lnTo>
                  <a:lnTo>
                    <a:pt x="1128350" y="2551563"/>
                  </a:lnTo>
                  <a:lnTo>
                    <a:pt x="1181170" y="2562408"/>
                  </a:lnTo>
                  <a:lnTo>
                    <a:pt x="1235363" y="2569186"/>
                  </a:lnTo>
                  <a:lnTo>
                    <a:pt x="1290891" y="2573254"/>
                  </a:lnTo>
                  <a:lnTo>
                    <a:pt x="1346437" y="2574609"/>
                  </a:lnTo>
                  <a:lnTo>
                    <a:pt x="1372170" y="2574609"/>
                  </a:lnTo>
                  <a:lnTo>
                    <a:pt x="1422284" y="2571897"/>
                  </a:lnTo>
                  <a:lnTo>
                    <a:pt x="1448036" y="2569186"/>
                  </a:lnTo>
                  <a:lnTo>
                    <a:pt x="1472417" y="2567831"/>
                  </a:lnTo>
                  <a:lnTo>
                    <a:pt x="1568584" y="2551563"/>
                  </a:lnTo>
                  <a:lnTo>
                    <a:pt x="1592964" y="2546140"/>
                  </a:lnTo>
                  <a:lnTo>
                    <a:pt x="1615991" y="2539362"/>
                  </a:lnTo>
                  <a:lnTo>
                    <a:pt x="1639017" y="2533939"/>
                  </a:lnTo>
                  <a:lnTo>
                    <a:pt x="1727064" y="2502759"/>
                  </a:lnTo>
                  <a:lnTo>
                    <a:pt x="1783964" y="2477003"/>
                  </a:lnTo>
                  <a:lnTo>
                    <a:pt x="1838138" y="2448526"/>
                  </a:lnTo>
                  <a:lnTo>
                    <a:pt x="1889586" y="2417359"/>
                  </a:lnTo>
                  <a:lnTo>
                    <a:pt x="1936955" y="2382114"/>
                  </a:lnTo>
                  <a:lnTo>
                    <a:pt x="1980377" y="2345496"/>
                  </a:lnTo>
                  <a:lnTo>
                    <a:pt x="2038649" y="2284498"/>
                  </a:lnTo>
                  <a:lnTo>
                    <a:pt x="2053806" y="2264159"/>
                  </a:lnTo>
                  <a:close/>
                </a:path>
                <a:path w="2284729" h="2574925">
                  <a:moveTo>
                    <a:pt x="1322440" y="0"/>
                  </a:moveTo>
                  <a:lnTo>
                    <a:pt x="1143258" y="0"/>
                  </a:lnTo>
                  <a:lnTo>
                    <a:pt x="1122936" y="1503"/>
                  </a:lnTo>
                  <a:lnTo>
                    <a:pt x="1105323" y="3007"/>
                  </a:lnTo>
                  <a:lnTo>
                    <a:pt x="1087710" y="5639"/>
                  </a:lnTo>
                  <a:lnTo>
                    <a:pt x="1071450" y="8459"/>
                  </a:lnTo>
                  <a:lnTo>
                    <a:pt x="1036243" y="13722"/>
                  </a:lnTo>
                  <a:lnTo>
                    <a:pt x="1018630" y="17857"/>
                  </a:lnTo>
                  <a:lnTo>
                    <a:pt x="1002370" y="20489"/>
                  </a:lnTo>
                  <a:lnTo>
                    <a:pt x="986129" y="24625"/>
                  </a:lnTo>
                  <a:lnTo>
                    <a:pt x="952256" y="32708"/>
                  </a:lnTo>
                  <a:lnTo>
                    <a:pt x="899436" y="49061"/>
                  </a:lnTo>
                  <a:lnTo>
                    <a:pt x="881823" y="55829"/>
                  </a:lnTo>
                  <a:lnTo>
                    <a:pt x="865563" y="61280"/>
                  </a:lnTo>
                  <a:lnTo>
                    <a:pt x="849303" y="68047"/>
                  </a:lnTo>
                  <a:lnTo>
                    <a:pt x="831709" y="74814"/>
                  </a:lnTo>
                  <a:lnTo>
                    <a:pt x="815449" y="82897"/>
                  </a:lnTo>
                  <a:lnTo>
                    <a:pt x="799190" y="89664"/>
                  </a:lnTo>
                  <a:lnTo>
                    <a:pt x="782930" y="97935"/>
                  </a:lnTo>
                  <a:lnTo>
                    <a:pt x="768042" y="106018"/>
                  </a:lnTo>
                  <a:lnTo>
                    <a:pt x="751783" y="114101"/>
                  </a:lnTo>
                  <a:lnTo>
                    <a:pt x="736876" y="122184"/>
                  </a:lnTo>
                  <a:lnTo>
                    <a:pt x="721989" y="131771"/>
                  </a:lnTo>
                  <a:lnTo>
                    <a:pt x="707083" y="139854"/>
                  </a:lnTo>
                  <a:lnTo>
                    <a:pt x="667796" y="165607"/>
                  </a:lnTo>
                  <a:lnTo>
                    <a:pt x="619036" y="202262"/>
                  </a:lnTo>
                  <a:lnTo>
                    <a:pt x="575689" y="241549"/>
                  </a:lnTo>
                  <a:lnTo>
                    <a:pt x="535049" y="282152"/>
                  </a:lnTo>
                  <a:lnTo>
                    <a:pt x="498470" y="326891"/>
                  </a:lnTo>
                  <a:lnTo>
                    <a:pt x="465969" y="373133"/>
                  </a:lnTo>
                  <a:lnTo>
                    <a:pt x="437529" y="420503"/>
                  </a:lnTo>
                  <a:lnTo>
                    <a:pt x="403656" y="496446"/>
                  </a:lnTo>
                  <a:lnTo>
                    <a:pt x="384689" y="503213"/>
                  </a:lnTo>
                  <a:lnTo>
                    <a:pt x="331869" y="526146"/>
                  </a:lnTo>
                  <a:lnTo>
                    <a:pt x="281755" y="551899"/>
                  </a:lnTo>
                  <a:lnTo>
                    <a:pt x="250589" y="572388"/>
                  </a:lnTo>
                  <a:lnTo>
                    <a:pt x="235702" y="583103"/>
                  </a:lnTo>
                  <a:lnTo>
                    <a:pt x="178802" y="629345"/>
                  </a:lnTo>
                  <a:lnTo>
                    <a:pt x="130038" y="686114"/>
                  </a:lnTo>
                  <a:lnTo>
                    <a:pt x="107009" y="718822"/>
                  </a:lnTo>
                  <a:lnTo>
                    <a:pt x="71791" y="786512"/>
                  </a:lnTo>
                  <a:lnTo>
                    <a:pt x="59600" y="823111"/>
                  </a:lnTo>
                  <a:lnTo>
                    <a:pt x="50119" y="861064"/>
                  </a:lnTo>
                  <a:lnTo>
                    <a:pt x="43346" y="899035"/>
                  </a:lnTo>
                  <a:lnTo>
                    <a:pt x="41991" y="938341"/>
                  </a:lnTo>
                  <a:lnTo>
                    <a:pt x="43346" y="977666"/>
                  </a:lnTo>
                  <a:lnTo>
                    <a:pt x="50119" y="1016972"/>
                  </a:lnTo>
                  <a:lnTo>
                    <a:pt x="59600" y="1054924"/>
                  </a:lnTo>
                  <a:lnTo>
                    <a:pt x="71791" y="1091523"/>
                  </a:lnTo>
                  <a:lnTo>
                    <a:pt x="88046" y="1126788"/>
                  </a:lnTo>
                  <a:lnTo>
                    <a:pt x="108365" y="1160661"/>
                  </a:lnTo>
                  <a:lnTo>
                    <a:pt x="130038" y="1193200"/>
                  </a:lnTo>
                  <a:lnTo>
                    <a:pt x="155775" y="1223032"/>
                  </a:lnTo>
                  <a:lnTo>
                    <a:pt x="120556" y="1267770"/>
                  </a:lnTo>
                  <a:lnTo>
                    <a:pt x="89400" y="1316569"/>
                  </a:lnTo>
                  <a:lnTo>
                    <a:pt x="62309" y="1368093"/>
                  </a:lnTo>
                  <a:lnTo>
                    <a:pt x="40636" y="1420952"/>
                  </a:lnTo>
                  <a:lnTo>
                    <a:pt x="23026" y="1476537"/>
                  </a:lnTo>
                  <a:lnTo>
                    <a:pt x="10836" y="1533475"/>
                  </a:lnTo>
                  <a:lnTo>
                    <a:pt x="2709" y="1590413"/>
                  </a:lnTo>
                  <a:lnTo>
                    <a:pt x="0" y="1648704"/>
                  </a:lnTo>
                  <a:lnTo>
                    <a:pt x="2709" y="1700210"/>
                  </a:lnTo>
                  <a:lnTo>
                    <a:pt x="8127" y="1753088"/>
                  </a:lnTo>
                  <a:lnTo>
                    <a:pt x="18964" y="1804593"/>
                  </a:lnTo>
                  <a:lnTo>
                    <a:pt x="35218" y="1856118"/>
                  </a:lnTo>
                  <a:lnTo>
                    <a:pt x="54183" y="1906270"/>
                  </a:lnTo>
                  <a:lnTo>
                    <a:pt x="77210" y="1953715"/>
                  </a:lnTo>
                  <a:lnTo>
                    <a:pt x="102947" y="2001179"/>
                  </a:lnTo>
                  <a:lnTo>
                    <a:pt x="134102" y="2044546"/>
                  </a:lnTo>
                  <a:lnTo>
                    <a:pt x="173385" y="2091991"/>
                  </a:lnTo>
                  <a:lnTo>
                    <a:pt x="218088" y="2135376"/>
                  </a:lnTo>
                  <a:lnTo>
                    <a:pt x="266849" y="2173328"/>
                  </a:lnTo>
                  <a:lnTo>
                    <a:pt x="321023" y="2205867"/>
                  </a:lnTo>
                  <a:lnTo>
                    <a:pt x="377922" y="2231639"/>
                  </a:lnTo>
                  <a:lnTo>
                    <a:pt x="438882" y="2251959"/>
                  </a:lnTo>
                  <a:lnTo>
                    <a:pt x="503902" y="2264159"/>
                  </a:lnTo>
                  <a:lnTo>
                    <a:pt x="571629" y="2268238"/>
                  </a:lnTo>
                  <a:lnTo>
                    <a:pt x="597362" y="2268238"/>
                  </a:lnTo>
                  <a:lnTo>
                    <a:pt x="605483" y="2266884"/>
                  </a:lnTo>
                  <a:lnTo>
                    <a:pt x="613622" y="2266884"/>
                  </a:lnTo>
                  <a:lnTo>
                    <a:pt x="621743" y="2265531"/>
                  </a:lnTo>
                  <a:lnTo>
                    <a:pt x="631235" y="2265531"/>
                  </a:lnTo>
                  <a:lnTo>
                    <a:pt x="639356" y="2264159"/>
                  </a:lnTo>
                  <a:lnTo>
                    <a:pt x="2053806" y="2264159"/>
                  </a:lnTo>
                  <a:lnTo>
                    <a:pt x="2071169" y="2241113"/>
                  </a:lnTo>
                  <a:lnTo>
                    <a:pt x="2105004" y="2186900"/>
                  </a:lnTo>
                  <a:lnTo>
                    <a:pt x="2134704" y="2121823"/>
                  </a:lnTo>
                  <a:lnTo>
                    <a:pt x="2155193" y="2052685"/>
                  </a:lnTo>
                  <a:lnTo>
                    <a:pt x="2165907" y="1982194"/>
                  </a:lnTo>
                  <a:lnTo>
                    <a:pt x="2167223" y="1945595"/>
                  </a:lnTo>
                  <a:lnTo>
                    <a:pt x="2165907" y="1904917"/>
                  </a:lnTo>
                  <a:lnTo>
                    <a:pt x="2160456" y="1864257"/>
                  </a:lnTo>
                  <a:lnTo>
                    <a:pt x="2152373" y="1824933"/>
                  </a:lnTo>
                  <a:lnTo>
                    <a:pt x="2141659" y="1786980"/>
                  </a:lnTo>
                  <a:lnTo>
                    <a:pt x="2126621" y="1749028"/>
                  </a:lnTo>
                  <a:lnTo>
                    <a:pt x="2109139" y="1712410"/>
                  </a:lnTo>
                  <a:lnTo>
                    <a:pt x="2088650" y="1677164"/>
                  </a:lnTo>
                  <a:lnTo>
                    <a:pt x="2065717" y="1643272"/>
                  </a:lnTo>
                  <a:lnTo>
                    <a:pt x="2091470" y="1624305"/>
                  </a:lnTo>
                  <a:lnTo>
                    <a:pt x="2161960" y="1560581"/>
                  </a:lnTo>
                  <a:lnTo>
                    <a:pt x="2199742" y="1515843"/>
                  </a:lnTo>
                  <a:lnTo>
                    <a:pt x="2232262" y="1468397"/>
                  </a:lnTo>
                  <a:lnTo>
                    <a:pt x="2247300" y="1443998"/>
                  </a:lnTo>
                  <a:lnTo>
                    <a:pt x="2259330" y="1418245"/>
                  </a:lnTo>
                  <a:lnTo>
                    <a:pt x="2268917" y="1392492"/>
                  </a:lnTo>
                  <a:lnTo>
                    <a:pt x="2278315" y="1366721"/>
                  </a:lnTo>
                  <a:lnTo>
                    <a:pt x="2284331" y="1336809"/>
                  </a:lnTo>
                  <a:lnTo>
                    <a:pt x="2284331" y="1173961"/>
                  </a:lnTo>
                  <a:lnTo>
                    <a:pt x="2270232" y="1126788"/>
                  </a:lnTo>
                  <a:lnTo>
                    <a:pt x="2243164" y="1064417"/>
                  </a:lnTo>
                  <a:lnTo>
                    <a:pt x="2205194" y="1006125"/>
                  </a:lnTo>
                  <a:lnTo>
                    <a:pt x="2160456" y="954620"/>
                  </a:lnTo>
                  <a:lnTo>
                    <a:pt x="2107635" y="904449"/>
                  </a:lnTo>
                  <a:lnTo>
                    <a:pt x="2068349" y="874636"/>
                  </a:lnTo>
                  <a:lnTo>
                    <a:pt x="2080567" y="832604"/>
                  </a:lnTo>
                  <a:lnTo>
                    <a:pt x="2088650" y="789219"/>
                  </a:lnTo>
                  <a:lnTo>
                    <a:pt x="2094101" y="745891"/>
                  </a:lnTo>
                  <a:lnTo>
                    <a:pt x="2095417" y="701152"/>
                  </a:lnTo>
                  <a:lnTo>
                    <a:pt x="2092785" y="649647"/>
                  </a:lnTo>
                  <a:lnTo>
                    <a:pt x="2086018" y="599457"/>
                  </a:lnTo>
                  <a:lnTo>
                    <a:pt x="2075116" y="550583"/>
                  </a:lnTo>
                  <a:lnTo>
                    <a:pt x="2060266" y="503213"/>
                  </a:lnTo>
                  <a:lnTo>
                    <a:pt x="2041281" y="457159"/>
                  </a:lnTo>
                  <a:lnTo>
                    <a:pt x="2019664" y="412420"/>
                  </a:lnTo>
                  <a:lnTo>
                    <a:pt x="1993911" y="368998"/>
                  </a:lnTo>
                  <a:lnTo>
                    <a:pt x="1964024" y="326891"/>
                  </a:lnTo>
                  <a:lnTo>
                    <a:pt x="1938459" y="295687"/>
                  </a:lnTo>
                  <a:lnTo>
                    <a:pt x="1911203" y="265986"/>
                  </a:lnTo>
                  <a:lnTo>
                    <a:pt x="1897669" y="252452"/>
                  </a:lnTo>
                  <a:lnTo>
                    <a:pt x="1882819" y="237414"/>
                  </a:lnTo>
                  <a:lnTo>
                    <a:pt x="1867950" y="223880"/>
                  </a:lnTo>
                  <a:lnTo>
                    <a:pt x="1851691" y="210345"/>
                  </a:lnTo>
                  <a:lnTo>
                    <a:pt x="1836784" y="198127"/>
                  </a:lnTo>
                  <a:lnTo>
                    <a:pt x="1820525" y="184593"/>
                  </a:lnTo>
                  <a:lnTo>
                    <a:pt x="1802930" y="172374"/>
                  </a:lnTo>
                  <a:lnTo>
                    <a:pt x="1786671" y="160156"/>
                  </a:lnTo>
                  <a:lnTo>
                    <a:pt x="1769058" y="149441"/>
                  </a:lnTo>
                  <a:lnTo>
                    <a:pt x="1733850" y="127636"/>
                  </a:lnTo>
                  <a:lnTo>
                    <a:pt x="1714884" y="116733"/>
                  </a:lnTo>
                  <a:lnTo>
                    <a:pt x="1701331" y="108650"/>
                  </a:lnTo>
                  <a:lnTo>
                    <a:pt x="1686424" y="101883"/>
                  </a:lnTo>
                  <a:lnTo>
                    <a:pt x="1672890" y="95116"/>
                  </a:lnTo>
                  <a:lnTo>
                    <a:pt x="1613284" y="68047"/>
                  </a:lnTo>
                  <a:lnTo>
                    <a:pt x="1583490" y="57144"/>
                  </a:lnTo>
                  <a:lnTo>
                    <a:pt x="1567230" y="51693"/>
                  </a:lnTo>
                  <a:lnTo>
                    <a:pt x="1552324" y="46242"/>
                  </a:lnTo>
                  <a:lnTo>
                    <a:pt x="1536083" y="40978"/>
                  </a:lnTo>
                  <a:lnTo>
                    <a:pt x="1521177" y="35527"/>
                  </a:lnTo>
                  <a:lnTo>
                    <a:pt x="1488658" y="27256"/>
                  </a:lnTo>
                  <a:lnTo>
                    <a:pt x="1472417" y="23309"/>
                  </a:lnTo>
                  <a:lnTo>
                    <a:pt x="1457510" y="20489"/>
                  </a:lnTo>
                  <a:lnTo>
                    <a:pt x="1443957" y="16542"/>
                  </a:lnTo>
                  <a:lnTo>
                    <a:pt x="1429070" y="13722"/>
                  </a:lnTo>
                  <a:lnTo>
                    <a:pt x="1414164" y="11090"/>
                  </a:lnTo>
                  <a:lnTo>
                    <a:pt x="1399257" y="9774"/>
                  </a:lnTo>
                  <a:lnTo>
                    <a:pt x="1384370" y="6955"/>
                  </a:lnTo>
                  <a:lnTo>
                    <a:pt x="1369464" y="4323"/>
                  </a:lnTo>
                  <a:lnTo>
                    <a:pt x="1354557" y="3007"/>
                  </a:lnTo>
                  <a:lnTo>
                    <a:pt x="1339670" y="1503"/>
                  </a:lnTo>
                  <a:lnTo>
                    <a:pt x="1322440" y="0"/>
                  </a:lnTo>
                  <a:close/>
                </a:path>
              </a:pathLst>
            </a:custGeom>
            <a:solidFill>
              <a:srgbClr val="FBE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60260" y="3306471"/>
              <a:ext cx="1386205" cy="2355215"/>
            </a:xfrm>
            <a:custGeom>
              <a:avLst/>
              <a:gdLst/>
              <a:ahLst/>
              <a:cxnLst/>
              <a:rect l="l" t="t" r="r" b="b"/>
              <a:pathLst>
                <a:path w="1386204" h="2355215">
                  <a:moveTo>
                    <a:pt x="811387" y="0"/>
                  </a:moveTo>
                  <a:lnTo>
                    <a:pt x="0" y="417495"/>
                  </a:lnTo>
                  <a:lnTo>
                    <a:pt x="0" y="2244865"/>
                  </a:lnTo>
                  <a:lnTo>
                    <a:pt x="170679" y="2269266"/>
                  </a:lnTo>
                  <a:lnTo>
                    <a:pt x="288520" y="2221819"/>
                  </a:lnTo>
                  <a:lnTo>
                    <a:pt x="292580" y="2221819"/>
                  </a:lnTo>
                  <a:lnTo>
                    <a:pt x="302073" y="2220463"/>
                  </a:lnTo>
                  <a:lnTo>
                    <a:pt x="356247" y="2216395"/>
                  </a:lnTo>
                  <a:lnTo>
                    <a:pt x="375213" y="2216395"/>
                  </a:lnTo>
                  <a:lnTo>
                    <a:pt x="391473" y="2217753"/>
                  </a:lnTo>
                  <a:lnTo>
                    <a:pt x="405007" y="2221819"/>
                  </a:lnTo>
                  <a:lnTo>
                    <a:pt x="418560" y="2227242"/>
                  </a:lnTo>
                  <a:lnTo>
                    <a:pt x="434820" y="2236731"/>
                  </a:lnTo>
                  <a:lnTo>
                    <a:pt x="472734" y="2255711"/>
                  </a:lnTo>
                  <a:lnTo>
                    <a:pt x="490347" y="2265200"/>
                  </a:lnTo>
                  <a:lnTo>
                    <a:pt x="513374" y="2278757"/>
                  </a:lnTo>
                  <a:lnTo>
                    <a:pt x="517434" y="2280112"/>
                  </a:lnTo>
                  <a:lnTo>
                    <a:pt x="558074" y="2327559"/>
                  </a:lnTo>
                  <a:lnTo>
                    <a:pt x="818154" y="2354672"/>
                  </a:lnTo>
                  <a:lnTo>
                    <a:pt x="1385721" y="1663291"/>
                  </a:lnTo>
                  <a:lnTo>
                    <a:pt x="1385721" y="41918"/>
                  </a:lnTo>
                  <a:lnTo>
                    <a:pt x="811387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0260" y="3306471"/>
              <a:ext cx="1386205" cy="465455"/>
            </a:xfrm>
            <a:custGeom>
              <a:avLst/>
              <a:gdLst/>
              <a:ahLst/>
              <a:cxnLst/>
              <a:rect l="l" t="t" r="r" b="b"/>
              <a:pathLst>
                <a:path w="1386204" h="465454">
                  <a:moveTo>
                    <a:pt x="811387" y="0"/>
                  </a:moveTo>
                  <a:lnTo>
                    <a:pt x="0" y="387607"/>
                  </a:lnTo>
                  <a:lnTo>
                    <a:pt x="0" y="424263"/>
                  </a:lnTo>
                  <a:lnTo>
                    <a:pt x="776161" y="464866"/>
                  </a:lnTo>
                  <a:lnTo>
                    <a:pt x="1385721" y="29700"/>
                  </a:lnTo>
                  <a:lnTo>
                    <a:pt x="8113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8667" y="3911003"/>
              <a:ext cx="216733" cy="1328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30940" y="4605088"/>
              <a:ext cx="358140" cy="118110"/>
            </a:xfrm>
            <a:custGeom>
              <a:avLst/>
              <a:gdLst/>
              <a:ahLst/>
              <a:cxnLst/>
              <a:rect l="l" t="t" r="r" b="b"/>
              <a:pathLst>
                <a:path w="358140" h="118110">
                  <a:moveTo>
                    <a:pt x="0" y="0"/>
                  </a:moveTo>
                  <a:lnTo>
                    <a:pt x="5413" y="77277"/>
                  </a:lnTo>
                  <a:lnTo>
                    <a:pt x="357600" y="117955"/>
                  </a:lnTo>
                  <a:lnTo>
                    <a:pt x="357600" y="35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54838" y="3313239"/>
              <a:ext cx="898525" cy="2256155"/>
            </a:xfrm>
            <a:custGeom>
              <a:avLst/>
              <a:gdLst/>
              <a:ahLst/>
              <a:cxnLst/>
              <a:rect l="l" t="t" r="r" b="b"/>
              <a:pathLst>
                <a:path w="898525" h="2256154">
                  <a:moveTo>
                    <a:pt x="158470" y="933983"/>
                  </a:moveTo>
                  <a:lnTo>
                    <a:pt x="100228" y="933983"/>
                  </a:lnTo>
                  <a:lnTo>
                    <a:pt x="100228" y="1051928"/>
                  </a:lnTo>
                  <a:lnTo>
                    <a:pt x="158470" y="1051928"/>
                  </a:lnTo>
                  <a:lnTo>
                    <a:pt x="158470" y="933983"/>
                  </a:lnTo>
                  <a:close/>
                </a:path>
                <a:path w="898525" h="2256154">
                  <a:moveTo>
                    <a:pt x="216738" y="1291869"/>
                  </a:moveTo>
                  <a:lnTo>
                    <a:pt x="176098" y="1291869"/>
                  </a:lnTo>
                  <a:lnTo>
                    <a:pt x="176098" y="1386763"/>
                  </a:lnTo>
                  <a:lnTo>
                    <a:pt x="216738" y="1386763"/>
                  </a:lnTo>
                  <a:lnTo>
                    <a:pt x="216738" y="1291869"/>
                  </a:lnTo>
                  <a:close/>
                </a:path>
                <a:path w="898525" h="2256154">
                  <a:moveTo>
                    <a:pt x="898067" y="5270"/>
                  </a:moveTo>
                  <a:lnTo>
                    <a:pt x="804608" y="0"/>
                  </a:lnTo>
                  <a:lnTo>
                    <a:pt x="12179" y="387616"/>
                  </a:lnTo>
                  <a:lnTo>
                    <a:pt x="0" y="2244877"/>
                  </a:lnTo>
                  <a:lnTo>
                    <a:pt x="88049" y="2255723"/>
                  </a:lnTo>
                  <a:lnTo>
                    <a:pt x="88049" y="417499"/>
                  </a:lnTo>
                  <a:lnTo>
                    <a:pt x="898067" y="5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45351" y="3303663"/>
              <a:ext cx="1410335" cy="2359025"/>
            </a:xfrm>
            <a:custGeom>
              <a:avLst/>
              <a:gdLst/>
              <a:ahLst/>
              <a:cxnLst/>
              <a:rect l="l" t="t" r="r" b="b"/>
              <a:pathLst>
                <a:path w="1410334" h="2359025">
                  <a:moveTo>
                    <a:pt x="281749" y="2106688"/>
                  </a:moveTo>
                  <a:lnTo>
                    <a:pt x="273634" y="2105329"/>
                  </a:lnTo>
                  <a:lnTo>
                    <a:pt x="266839" y="2101265"/>
                  </a:lnTo>
                  <a:lnTo>
                    <a:pt x="261429" y="2097214"/>
                  </a:lnTo>
                  <a:lnTo>
                    <a:pt x="260070" y="2091778"/>
                  </a:lnTo>
                  <a:lnTo>
                    <a:pt x="261429" y="2086368"/>
                  </a:lnTo>
                  <a:lnTo>
                    <a:pt x="265493" y="2080933"/>
                  </a:lnTo>
                  <a:lnTo>
                    <a:pt x="270916" y="2078228"/>
                  </a:lnTo>
                  <a:lnTo>
                    <a:pt x="277685" y="2075522"/>
                  </a:lnTo>
                  <a:lnTo>
                    <a:pt x="274980" y="2072792"/>
                  </a:lnTo>
                  <a:lnTo>
                    <a:pt x="270916" y="2070087"/>
                  </a:lnTo>
                  <a:lnTo>
                    <a:pt x="266839" y="2068728"/>
                  </a:lnTo>
                  <a:lnTo>
                    <a:pt x="262788" y="2068728"/>
                  </a:lnTo>
                  <a:lnTo>
                    <a:pt x="254660" y="2070087"/>
                  </a:lnTo>
                  <a:lnTo>
                    <a:pt x="249250" y="2075522"/>
                  </a:lnTo>
                  <a:lnTo>
                    <a:pt x="243814" y="2083638"/>
                  </a:lnTo>
                  <a:lnTo>
                    <a:pt x="242468" y="2094484"/>
                  </a:lnTo>
                  <a:lnTo>
                    <a:pt x="243814" y="2105329"/>
                  </a:lnTo>
                  <a:lnTo>
                    <a:pt x="249250" y="2113470"/>
                  </a:lnTo>
                  <a:lnTo>
                    <a:pt x="254660" y="2118880"/>
                  </a:lnTo>
                  <a:lnTo>
                    <a:pt x="262788" y="2120252"/>
                  </a:lnTo>
                  <a:lnTo>
                    <a:pt x="268198" y="2118880"/>
                  </a:lnTo>
                  <a:lnTo>
                    <a:pt x="273634" y="2116175"/>
                  </a:lnTo>
                  <a:lnTo>
                    <a:pt x="277685" y="2112111"/>
                  </a:lnTo>
                  <a:lnTo>
                    <a:pt x="281749" y="2106688"/>
                  </a:lnTo>
                  <a:close/>
                </a:path>
                <a:path w="1410334" h="2359025">
                  <a:moveTo>
                    <a:pt x="281749" y="2033485"/>
                  </a:moveTo>
                  <a:lnTo>
                    <a:pt x="273634" y="2032139"/>
                  </a:lnTo>
                  <a:lnTo>
                    <a:pt x="266839" y="2028075"/>
                  </a:lnTo>
                  <a:lnTo>
                    <a:pt x="261429" y="2023999"/>
                  </a:lnTo>
                  <a:lnTo>
                    <a:pt x="260070" y="2018576"/>
                  </a:lnTo>
                  <a:lnTo>
                    <a:pt x="261429" y="2013153"/>
                  </a:lnTo>
                  <a:lnTo>
                    <a:pt x="265493" y="2007730"/>
                  </a:lnTo>
                  <a:lnTo>
                    <a:pt x="270916" y="2005025"/>
                  </a:lnTo>
                  <a:lnTo>
                    <a:pt x="277685" y="2002307"/>
                  </a:lnTo>
                  <a:lnTo>
                    <a:pt x="274980" y="1999589"/>
                  </a:lnTo>
                  <a:lnTo>
                    <a:pt x="270916" y="1996884"/>
                  </a:lnTo>
                  <a:lnTo>
                    <a:pt x="266839" y="1995538"/>
                  </a:lnTo>
                  <a:lnTo>
                    <a:pt x="262788" y="1995538"/>
                  </a:lnTo>
                  <a:lnTo>
                    <a:pt x="254660" y="1996884"/>
                  </a:lnTo>
                  <a:lnTo>
                    <a:pt x="249250" y="2002307"/>
                  </a:lnTo>
                  <a:lnTo>
                    <a:pt x="243814" y="2010435"/>
                  </a:lnTo>
                  <a:lnTo>
                    <a:pt x="242468" y="2021281"/>
                  </a:lnTo>
                  <a:lnTo>
                    <a:pt x="243814" y="2032139"/>
                  </a:lnTo>
                  <a:lnTo>
                    <a:pt x="249250" y="2040267"/>
                  </a:lnTo>
                  <a:lnTo>
                    <a:pt x="254660" y="2045690"/>
                  </a:lnTo>
                  <a:lnTo>
                    <a:pt x="262788" y="2047036"/>
                  </a:lnTo>
                  <a:lnTo>
                    <a:pt x="268198" y="2045690"/>
                  </a:lnTo>
                  <a:lnTo>
                    <a:pt x="273634" y="2042985"/>
                  </a:lnTo>
                  <a:lnTo>
                    <a:pt x="277685" y="2038896"/>
                  </a:lnTo>
                  <a:lnTo>
                    <a:pt x="281749" y="2033485"/>
                  </a:lnTo>
                  <a:close/>
                </a:path>
                <a:path w="1410334" h="2359025">
                  <a:moveTo>
                    <a:pt x="281749" y="1953501"/>
                  </a:moveTo>
                  <a:lnTo>
                    <a:pt x="273634" y="1952155"/>
                  </a:lnTo>
                  <a:lnTo>
                    <a:pt x="266839" y="1948091"/>
                  </a:lnTo>
                  <a:lnTo>
                    <a:pt x="261429" y="1944014"/>
                  </a:lnTo>
                  <a:lnTo>
                    <a:pt x="260070" y="1938591"/>
                  </a:lnTo>
                  <a:lnTo>
                    <a:pt x="261429" y="1933168"/>
                  </a:lnTo>
                  <a:lnTo>
                    <a:pt x="265493" y="1927745"/>
                  </a:lnTo>
                  <a:lnTo>
                    <a:pt x="270916" y="1925040"/>
                  </a:lnTo>
                  <a:lnTo>
                    <a:pt x="277685" y="1922322"/>
                  </a:lnTo>
                  <a:lnTo>
                    <a:pt x="274980" y="1919605"/>
                  </a:lnTo>
                  <a:lnTo>
                    <a:pt x="270916" y="1916899"/>
                  </a:lnTo>
                  <a:lnTo>
                    <a:pt x="266839" y="1915553"/>
                  </a:lnTo>
                  <a:lnTo>
                    <a:pt x="262788" y="1915553"/>
                  </a:lnTo>
                  <a:lnTo>
                    <a:pt x="254660" y="1916899"/>
                  </a:lnTo>
                  <a:lnTo>
                    <a:pt x="249250" y="1922322"/>
                  </a:lnTo>
                  <a:lnTo>
                    <a:pt x="243814" y="1930450"/>
                  </a:lnTo>
                  <a:lnTo>
                    <a:pt x="242468" y="1941309"/>
                  </a:lnTo>
                  <a:lnTo>
                    <a:pt x="243814" y="1952155"/>
                  </a:lnTo>
                  <a:lnTo>
                    <a:pt x="249250" y="1960283"/>
                  </a:lnTo>
                  <a:lnTo>
                    <a:pt x="254660" y="1965706"/>
                  </a:lnTo>
                  <a:lnTo>
                    <a:pt x="262788" y="1967052"/>
                  </a:lnTo>
                  <a:lnTo>
                    <a:pt x="268198" y="1965706"/>
                  </a:lnTo>
                  <a:lnTo>
                    <a:pt x="273634" y="1963000"/>
                  </a:lnTo>
                  <a:lnTo>
                    <a:pt x="277685" y="1958936"/>
                  </a:lnTo>
                  <a:lnTo>
                    <a:pt x="281749" y="1953501"/>
                  </a:lnTo>
                  <a:close/>
                </a:path>
                <a:path w="1410334" h="2359025">
                  <a:moveTo>
                    <a:pt x="281749" y="1877580"/>
                  </a:moveTo>
                  <a:lnTo>
                    <a:pt x="273634" y="1876221"/>
                  </a:lnTo>
                  <a:lnTo>
                    <a:pt x="266839" y="1872170"/>
                  </a:lnTo>
                  <a:lnTo>
                    <a:pt x="261429" y="1866734"/>
                  </a:lnTo>
                  <a:lnTo>
                    <a:pt x="260070" y="1861324"/>
                  </a:lnTo>
                  <a:lnTo>
                    <a:pt x="261429" y="1855901"/>
                  </a:lnTo>
                  <a:lnTo>
                    <a:pt x="265493" y="1851825"/>
                  </a:lnTo>
                  <a:lnTo>
                    <a:pt x="270916" y="1847761"/>
                  </a:lnTo>
                  <a:lnTo>
                    <a:pt x="277685" y="1846414"/>
                  </a:lnTo>
                  <a:lnTo>
                    <a:pt x="274980" y="1842338"/>
                  </a:lnTo>
                  <a:lnTo>
                    <a:pt x="270916" y="1839633"/>
                  </a:lnTo>
                  <a:lnTo>
                    <a:pt x="266839" y="1838274"/>
                  </a:lnTo>
                  <a:lnTo>
                    <a:pt x="262788" y="1838274"/>
                  </a:lnTo>
                  <a:lnTo>
                    <a:pt x="254660" y="1840979"/>
                  </a:lnTo>
                  <a:lnTo>
                    <a:pt x="249250" y="1846414"/>
                  </a:lnTo>
                  <a:lnTo>
                    <a:pt x="243814" y="1854530"/>
                  </a:lnTo>
                  <a:lnTo>
                    <a:pt x="242468" y="1865376"/>
                  </a:lnTo>
                  <a:lnTo>
                    <a:pt x="243814" y="1874875"/>
                  </a:lnTo>
                  <a:lnTo>
                    <a:pt x="249250" y="1883016"/>
                  </a:lnTo>
                  <a:lnTo>
                    <a:pt x="254660" y="1888426"/>
                  </a:lnTo>
                  <a:lnTo>
                    <a:pt x="262788" y="1891157"/>
                  </a:lnTo>
                  <a:lnTo>
                    <a:pt x="268198" y="1889798"/>
                  </a:lnTo>
                  <a:lnTo>
                    <a:pt x="273634" y="1887067"/>
                  </a:lnTo>
                  <a:lnTo>
                    <a:pt x="277685" y="1883016"/>
                  </a:lnTo>
                  <a:lnTo>
                    <a:pt x="281749" y="1877580"/>
                  </a:lnTo>
                  <a:close/>
                </a:path>
                <a:path w="1410334" h="2359025">
                  <a:moveTo>
                    <a:pt x="348119" y="2113470"/>
                  </a:moveTo>
                  <a:lnTo>
                    <a:pt x="340004" y="2112111"/>
                  </a:lnTo>
                  <a:lnTo>
                    <a:pt x="333222" y="2108035"/>
                  </a:lnTo>
                  <a:lnTo>
                    <a:pt x="327799" y="2102624"/>
                  </a:lnTo>
                  <a:lnTo>
                    <a:pt x="326453" y="2097214"/>
                  </a:lnTo>
                  <a:lnTo>
                    <a:pt x="327799" y="2091778"/>
                  </a:lnTo>
                  <a:lnTo>
                    <a:pt x="331863" y="2087714"/>
                  </a:lnTo>
                  <a:lnTo>
                    <a:pt x="337299" y="2084997"/>
                  </a:lnTo>
                  <a:lnTo>
                    <a:pt x="344068" y="2082292"/>
                  </a:lnTo>
                  <a:lnTo>
                    <a:pt x="341350" y="2079574"/>
                  </a:lnTo>
                  <a:lnTo>
                    <a:pt x="337299" y="2076869"/>
                  </a:lnTo>
                  <a:lnTo>
                    <a:pt x="333222" y="2075522"/>
                  </a:lnTo>
                  <a:lnTo>
                    <a:pt x="329158" y="2075522"/>
                  </a:lnTo>
                  <a:lnTo>
                    <a:pt x="321030" y="2076869"/>
                  </a:lnTo>
                  <a:lnTo>
                    <a:pt x="315620" y="2082292"/>
                  </a:lnTo>
                  <a:lnTo>
                    <a:pt x="310184" y="2090420"/>
                  </a:lnTo>
                  <a:lnTo>
                    <a:pt x="308838" y="2101265"/>
                  </a:lnTo>
                  <a:lnTo>
                    <a:pt x="310184" y="2110765"/>
                  </a:lnTo>
                  <a:lnTo>
                    <a:pt x="315620" y="2118880"/>
                  </a:lnTo>
                  <a:lnTo>
                    <a:pt x="321030" y="2124316"/>
                  </a:lnTo>
                  <a:lnTo>
                    <a:pt x="329158" y="2127021"/>
                  </a:lnTo>
                  <a:lnTo>
                    <a:pt x="334568" y="2125675"/>
                  </a:lnTo>
                  <a:lnTo>
                    <a:pt x="340004" y="2122970"/>
                  </a:lnTo>
                  <a:lnTo>
                    <a:pt x="344068" y="2118880"/>
                  </a:lnTo>
                  <a:lnTo>
                    <a:pt x="348119" y="2113470"/>
                  </a:lnTo>
                  <a:close/>
                </a:path>
                <a:path w="1410334" h="2359025">
                  <a:moveTo>
                    <a:pt x="348119" y="2040267"/>
                  </a:moveTo>
                  <a:lnTo>
                    <a:pt x="340004" y="2038896"/>
                  </a:lnTo>
                  <a:lnTo>
                    <a:pt x="333222" y="2034844"/>
                  </a:lnTo>
                  <a:lnTo>
                    <a:pt x="327799" y="2029421"/>
                  </a:lnTo>
                  <a:lnTo>
                    <a:pt x="326453" y="2023999"/>
                  </a:lnTo>
                  <a:lnTo>
                    <a:pt x="327799" y="2018576"/>
                  </a:lnTo>
                  <a:lnTo>
                    <a:pt x="331863" y="2014499"/>
                  </a:lnTo>
                  <a:lnTo>
                    <a:pt x="337299" y="2011794"/>
                  </a:lnTo>
                  <a:lnTo>
                    <a:pt x="344068" y="2009089"/>
                  </a:lnTo>
                  <a:lnTo>
                    <a:pt x="341350" y="2006384"/>
                  </a:lnTo>
                  <a:lnTo>
                    <a:pt x="337299" y="2003653"/>
                  </a:lnTo>
                  <a:lnTo>
                    <a:pt x="333222" y="2002307"/>
                  </a:lnTo>
                  <a:lnTo>
                    <a:pt x="329158" y="2002307"/>
                  </a:lnTo>
                  <a:lnTo>
                    <a:pt x="321030" y="2003653"/>
                  </a:lnTo>
                  <a:lnTo>
                    <a:pt x="315620" y="2009089"/>
                  </a:lnTo>
                  <a:lnTo>
                    <a:pt x="310184" y="2017229"/>
                  </a:lnTo>
                  <a:lnTo>
                    <a:pt x="308838" y="2028075"/>
                  </a:lnTo>
                  <a:lnTo>
                    <a:pt x="310184" y="2037549"/>
                  </a:lnTo>
                  <a:lnTo>
                    <a:pt x="315620" y="2045690"/>
                  </a:lnTo>
                  <a:lnTo>
                    <a:pt x="321030" y="2051113"/>
                  </a:lnTo>
                  <a:lnTo>
                    <a:pt x="329158" y="2053831"/>
                  </a:lnTo>
                  <a:lnTo>
                    <a:pt x="334568" y="2052472"/>
                  </a:lnTo>
                  <a:lnTo>
                    <a:pt x="340004" y="2049741"/>
                  </a:lnTo>
                  <a:lnTo>
                    <a:pt x="344068" y="2045690"/>
                  </a:lnTo>
                  <a:lnTo>
                    <a:pt x="348119" y="2040267"/>
                  </a:lnTo>
                  <a:close/>
                </a:path>
                <a:path w="1410334" h="2359025">
                  <a:moveTo>
                    <a:pt x="348119" y="1960283"/>
                  </a:moveTo>
                  <a:lnTo>
                    <a:pt x="340004" y="1958936"/>
                  </a:lnTo>
                  <a:lnTo>
                    <a:pt x="333222" y="1954860"/>
                  </a:lnTo>
                  <a:lnTo>
                    <a:pt x="327799" y="1949437"/>
                  </a:lnTo>
                  <a:lnTo>
                    <a:pt x="326453" y="1944014"/>
                  </a:lnTo>
                  <a:lnTo>
                    <a:pt x="327799" y="1938591"/>
                  </a:lnTo>
                  <a:lnTo>
                    <a:pt x="331863" y="1934514"/>
                  </a:lnTo>
                  <a:lnTo>
                    <a:pt x="337299" y="1931809"/>
                  </a:lnTo>
                  <a:lnTo>
                    <a:pt x="344068" y="1929104"/>
                  </a:lnTo>
                  <a:lnTo>
                    <a:pt x="341350" y="1926399"/>
                  </a:lnTo>
                  <a:lnTo>
                    <a:pt x="337299" y="1923669"/>
                  </a:lnTo>
                  <a:lnTo>
                    <a:pt x="333222" y="1922322"/>
                  </a:lnTo>
                  <a:lnTo>
                    <a:pt x="329158" y="1922322"/>
                  </a:lnTo>
                  <a:lnTo>
                    <a:pt x="321030" y="1923669"/>
                  </a:lnTo>
                  <a:lnTo>
                    <a:pt x="315620" y="1929104"/>
                  </a:lnTo>
                  <a:lnTo>
                    <a:pt x="310184" y="1937245"/>
                  </a:lnTo>
                  <a:lnTo>
                    <a:pt x="308838" y="1948091"/>
                  </a:lnTo>
                  <a:lnTo>
                    <a:pt x="310184" y="1957565"/>
                  </a:lnTo>
                  <a:lnTo>
                    <a:pt x="315620" y="1965706"/>
                  </a:lnTo>
                  <a:lnTo>
                    <a:pt x="321030" y="1971128"/>
                  </a:lnTo>
                  <a:lnTo>
                    <a:pt x="329158" y="1973846"/>
                  </a:lnTo>
                  <a:lnTo>
                    <a:pt x="334568" y="1972487"/>
                  </a:lnTo>
                  <a:lnTo>
                    <a:pt x="340004" y="1969757"/>
                  </a:lnTo>
                  <a:lnTo>
                    <a:pt x="344068" y="1965706"/>
                  </a:lnTo>
                  <a:lnTo>
                    <a:pt x="348119" y="1960283"/>
                  </a:lnTo>
                  <a:close/>
                </a:path>
                <a:path w="1410334" h="2359025">
                  <a:moveTo>
                    <a:pt x="348119" y="1884362"/>
                  </a:moveTo>
                  <a:lnTo>
                    <a:pt x="340004" y="1883016"/>
                  </a:lnTo>
                  <a:lnTo>
                    <a:pt x="333222" y="1878952"/>
                  </a:lnTo>
                  <a:lnTo>
                    <a:pt x="327799" y="1873516"/>
                  </a:lnTo>
                  <a:lnTo>
                    <a:pt x="326453" y="1868106"/>
                  </a:lnTo>
                  <a:lnTo>
                    <a:pt x="327799" y="1862670"/>
                  </a:lnTo>
                  <a:lnTo>
                    <a:pt x="331863" y="1858606"/>
                  </a:lnTo>
                  <a:lnTo>
                    <a:pt x="337299" y="1854530"/>
                  </a:lnTo>
                  <a:lnTo>
                    <a:pt x="344068" y="1853184"/>
                  </a:lnTo>
                  <a:lnTo>
                    <a:pt x="341350" y="1849120"/>
                  </a:lnTo>
                  <a:lnTo>
                    <a:pt x="337299" y="1846414"/>
                  </a:lnTo>
                  <a:lnTo>
                    <a:pt x="333222" y="1845056"/>
                  </a:lnTo>
                  <a:lnTo>
                    <a:pt x="329158" y="1845056"/>
                  </a:lnTo>
                  <a:lnTo>
                    <a:pt x="321030" y="1847761"/>
                  </a:lnTo>
                  <a:lnTo>
                    <a:pt x="315620" y="1853184"/>
                  </a:lnTo>
                  <a:lnTo>
                    <a:pt x="310184" y="1861324"/>
                  </a:lnTo>
                  <a:lnTo>
                    <a:pt x="308838" y="1870811"/>
                  </a:lnTo>
                  <a:lnTo>
                    <a:pt x="310184" y="1881657"/>
                  </a:lnTo>
                  <a:lnTo>
                    <a:pt x="315620" y="1889798"/>
                  </a:lnTo>
                  <a:lnTo>
                    <a:pt x="321030" y="1895208"/>
                  </a:lnTo>
                  <a:lnTo>
                    <a:pt x="329158" y="1897913"/>
                  </a:lnTo>
                  <a:lnTo>
                    <a:pt x="334568" y="1896567"/>
                  </a:lnTo>
                  <a:lnTo>
                    <a:pt x="340004" y="1893862"/>
                  </a:lnTo>
                  <a:lnTo>
                    <a:pt x="344068" y="1889798"/>
                  </a:lnTo>
                  <a:lnTo>
                    <a:pt x="348119" y="1884362"/>
                  </a:lnTo>
                  <a:close/>
                </a:path>
                <a:path w="1410334" h="2359025">
                  <a:moveTo>
                    <a:pt x="423976" y="2120252"/>
                  </a:moveTo>
                  <a:lnTo>
                    <a:pt x="415848" y="2118880"/>
                  </a:lnTo>
                  <a:lnTo>
                    <a:pt x="410438" y="2114829"/>
                  </a:lnTo>
                  <a:lnTo>
                    <a:pt x="405028" y="2109406"/>
                  </a:lnTo>
                  <a:lnTo>
                    <a:pt x="403669" y="2103983"/>
                  </a:lnTo>
                  <a:lnTo>
                    <a:pt x="405028" y="2098560"/>
                  </a:lnTo>
                  <a:lnTo>
                    <a:pt x="409079" y="2094484"/>
                  </a:lnTo>
                  <a:lnTo>
                    <a:pt x="414502" y="2091778"/>
                  </a:lnTo>
                  <a:lnTo>
                    <a:pt x="421259" y="2089073"/>
                  </a:lnTo>
                  <a:lnTo>
                    <a:pt x="418553" y="2086368"/>
                  </a:lnTo>
                  <a:lnTo>
                    <a:pt x="414502" y="2083638"/>
                  </a:lnTo>
                  <a:lnTo>
                    <a:pt x="410438" y="2082292"/>
                  </a:lnTo>
                  <a:lnTo>
                    <a:pt x="406374" y="2082292"/>
                  </a:lnTo>
                  <a:lnTo>
                    <a:pt x="398233" y="2083638"/>
                  </a:lnTo>
                  <a:lnTo>
                    <a:pt x="391464" y="2089073"/>
                  </a:lnTo>
                  <a:lnTo>
                    <a:pt x="386054" y="2097214"/>
                  </a:lnTo>
                  <a:lnTo>
                    <a:pt x="384708" y="2108035"/>
                  </a:lnTo>
                  <a:lnTo>
                    <a:pt x="386054" y="2117534"/>
                  </a:lnTo>
                  <a:lnTo>
                    <a:pt x="391464" y="2125675"/>
                  </a:lnTo>
                  <a:lnTo>
                    <a:pt x="398233" y="2131085"/>
                  </a:lnTo>
                  <a:lnTo>
                    <a:pt x="406374" y="2133816"/>
                  </a:lnTo>
                  <a:lnTo>
                    <a:pt x="411784" y="2132457"/>
                  </a:lnTo>
                  <a:lnTo>
                    <a:pt x="417207" y="2129726"/>
                  </a:lnTo>
                  <a:lnTo>
                    <a:pt x="421259" y="2125675"/>
                  </a:lnTo>
                  <a:lnTo>
                    <a:pt x="423976" y="2120252"/>
                  </a:lnTo>
                  <a:close/>
                </a:path>
                <a:path w="1410334" h="2359025">
                  <a:moveTo>
                    <a:pt x="423976" y="2047036"/>
                  </a:moveTo>
                  <a:lnTo>
                    <a:pt x="415848" y="2045690"/>
                  </a:lnTo>
                  <a:lnTo>
                    <a:pt x="410438" y="2041626"/>
                  </a:lnTo>
                  <a:lnTo>
                    <a:pt x="405028" y="2036191"/>
                  </a:lnTo>
                  <a:lnTo>
                    <a:pt x="403669" y="2030780"/>
                  </a:lnTo>
                  <a:lnTo>
                    <a:pt x="405028" y="2025345"/>
                  </a:lnTo>
                  <a:lnTo>
                    <a:pt x="409079" y="2021281"/>
                  </a:lnTo>
                  <a:lnTo>
                    <a:pt x="414502" y="2018576"/>
                  </a:lnTo>
                  <a:lnTo>
                    <a:pt x="421259" y="2015858"/>
                  </a:lnTo>
                  <a:lnTo>
                    <a:pt x="418553" y="2013153"/>
                  </a:lnTo>
                  <a:lnTo>
                    <a:pt x="414502" y="2010435"/>
                  </a:lnTo>
                  <a:lnTo>
                    <a:pt x="410438" y="2009089"/>
                  </a:lnTo>
                  <a:lnTo>
                    <a:pt x="406374" y="2009089"/>
                  </a:lnTo>
                  <a:lnTo>
                    <a:pt x="398233" y="2010435"/>
                  </a:lnTo>
                  <a:lnTo>
                    <a:pt x="391464" y="2015858"/>
                  </a:lnTo>
                  <a:lnTo>
                    <a:pt x="386054" y="2023999"/>
                  </a:lnTo>
                  <a:lnTo>
                    <a:pt x="384708" y="2034844"/>
                  </a:lnTo>
                  <a:lnTo>
                    <a:pt x="386054" y="2044331"/>
                  </a:lnTo>
                  <a:lnTo>
                    <a:pt x="391464" y="2052472"/>
                  </a:lnTo>
                  <a:lnTo>
                    <a:pt x="398233" y="2057882"/>
                  </a:lnTo>
                  <a:lnTo>
                    <a:pt x="406374" y="2060587"/>
                  </a:lnTo>
                  <a:lnTo>
                    <a:pt x="411784" y="2059241"/>
                  </a:lnTo>
                  <a:lnTo>
                    <a:pt x="417207" y="2056536"/>
                  </a:lnTo>
                  <a:lnTo>
                    <a:pt x="421259" y="2052472"/>
                  </a:lnTo>
                  <a:lnTo>
                    <a:pt x="423976" y="2047036"/>
                  </a:lnTo>
                  <a:close/>
                </a:path>
                <a:path w="1410334" h="2359025">
                  <a:moveTo>
                    <a:pt x="423976" y="1967052"/>
                  </a:moveTo>
                  <a:lnTo>
                    <a:pt x="415848" y="1965706"/>
                  </a:lnTo>
                  <a:lnTo>
                    <a:pt x="410438" y="1961642"/>
                  </a:lnTo>
                  <a:lnTo>
                    <a:pt x="405028" y="1956206"/>
                  </a:lnTo>
                  <a:lnTo>
                    <a:pt x="403669" y="1950796"/>
                  </a:lnTo>
                  <a:lnTo>
                    <a:pt x="405028" y="1945360"/>
                  </a:lnTo>
                  <a:lnTo>
                    <a:pt x="409079" y="1941309"/>
                  </a:lnTo>
                  <a:lnTo>
                    <a:pt x="414502" y="1938591"/>
                  </a:lnTo>
                  <a:lnTo>
                    <a:pt x="421259" y="1935886"/>
                  </a:lnTo>
                  <a:lnTo>
                    <a:pt x="418553" y="1933168"/>
                  </a:lnTo>
                  <a:lnTo>
                    <a:pt x="414502" y="1930450"/>
                  </a:lnTo>
                  <a:lnTo>
                    <a:pt x="410438" y="1929104"/>
                  </a:lnTo>
                  <a:lnTo>
                    <a:pt x="406374" y="1929104"/>
                  </a:lnTo>
                  <a:lnTo>
                    <a:pt x="398233" y="1930450"/>
                  </a:lnTo>
                  <a:lnTo>
                    <a:pt x="391464" y="1935886"/>
                  </a:lnTo>
                  <a:lnTo>
                    <a:pt x="386054" y="1944014"/>
                  </a:lnTo>
                  <a:lnTo>
                    <a:pt x="384708" y="1954860"/>
                  </a:lnTo>
                  <a:lnTo>
                    <a:pt x="386054" y="1964347"/>
                  </a:lnTo>
                  <a:lnTo>
                    <a:pt x="391464" y="1972487"/>
                  </a:lnTo>
                  <a:lnTo>
                    <a:pt x="398233" y="1977898"/>
                  </a:lnTo>
                  <a:lnTo>
                    <a:pt x="406374" y="1980603"/>
                  </a:lnTo>
                  <a:lnTo>
                    <a:pt x="411784" y="1979256"/>
                  </a:lnTo>
                  <a:lnTo>
                    <a:pt x="417207" y="1976551"/>
                  </a:lnTo>
                  <a:lnTo>
                    <a:pt x="421259" y="1972487"/>
                  </a:lnTo>
                  <a:lnTo>
                    <a:pt x="423976" y="1967052"/>
                  </a:lnTo>
                  <a:close/>
                </a:path>
                <a:path w="1410334" h="2359025">
                  <a:moveTo>
                    <a:pt x="423976" y="1891157"/>
                  </a:moveTo>
                  <a:lnTo>
                    <a:pt x="415848" y="1889798"/>
                  </a:lnTo>
                  <a:lnTo>
                    <a:pt x="410438" y="1885721"/>
                  </a:lnTo>
                  <a:lnTo>
                    <a:pt x="405028" y="1880311"/>
                  </a:lnTo>
                  <a:lnTo>
                    <a:pt x="403669" y="1874875"/>
                  </a:lnTo>
                  <a:lnTo>
                    <a:pt x="405028" y="1869452"/>
                  </a:lnTo>
                  <a:lnTo>
                    <a:pt x="409079" y="1865376"/>
                  </a:lnTo>
                  <a:lnTo>
                    <a:pt x="414502" y="1861324"/>
                  </a:lnTo>
                  <a:lnTo>
                    <a:pt x="421259" y="1858606"/>
                  </a:lnTo>
                  <a:lnTo>
                    <a:pt x="418553" y="1855901"/>
                  </a:lnTo>
                  <a:lnTo>
                    <a:pt x="414502" y="1853184"/>
                  </a:lnTo>
                  <a:lnTo>
                    <a:pt x="410438" y="1851825"/>
                  </a:lnTo>
                  <a:lnTo>
                    <a:pt x="406374" y="1851825"/>
                  </a:lnTo>
                  <a:lnTo>
                    <a:pt x="398233" y="1854530"/>
                  </a:lnTo>
                  <a:lnTo>
                    <a:pt x="391464" y="1859965"/>
                  </a:lnTo>
                  <a:lnTo>
                    <a:pt x="386054" y="1868106"/>
                  </a:lnTo>
                  <a:lnTo>
                    <a:pt x="384708" y="1877580"/>
                  </a:lnTo>
                  <a:lnTo>
                    <a:pt x="386054" y="1888426"/>
                  </a:lnTo>
                  <a:lnTo>
                    <a:pt x="391464" y="1896567"/>
                  </a:lnTo>
                  <a:lnTo>
                    <a:pt x="398233" y="1902002"/>
                  </a:lnTo>
                  <a:lnTo>
                    <a:pt x="406374" y="1903349"/>
                  </a:lnTo>
                  <a:lnTo>
                    <a:pt x="417207" y="1900631"/>
                  </a:lnTo>
                  <a:lnTo>
                    <a:pt x="421259" y="1896567"/>
                  </a:lnTo>
                  <a:lnTo>
                    <a:pt x="423976" y="1891157"/>
                  </a:lnTo>
                  <a:close/>
                </a:path>
                <a:path w="1410334" h="2359025">
                  <a:moveTo>
                    <a:pt x="497128" y="2127021"/>
                  </a:moveTo>
                  <a:lnTo>
                    <a:pt x="488988" y="2125675"/>
                  </a:lnTo>
                  <a:lnTo>
                    <a:pt x="483577" y="2121611"/>
                  </a:lnTo>
                  <a:lnTo>
                    <a:pt x="478167" y="2116175"/>
                  </a:lnTo>
                  <a:lnTo>
                    <a:pt x="476808" y="2110765"/>
                  </a:lnTo>
                  <a:lnTo>
                    <a:pt x="478167" y="2105329"/>
                  </a:lnTo>
                  <a:lnTo>
                    <a:pt x="482219" y="2101265"/>
                  </a:lnTo>
                  <a:lnTo>
                    <a:pt x="487641" y="2098560"/>
                  </a:lnTo>
                  <a:lnTo>
                    <a:pt x="494423" y="2095842"/>
                  </a:lnTo>
                  <a:lnTo>
                    <a:pt x="491718" y="2093137"/>
                  </a:lnTo>
                  <a:lnTo>
                    <a:pt x="487641" y="2090420"/>
                  </a:lnTo>
                  <a:lnTo>
                    <a:pt x="483577" y="2089073"/>
                  </a:lnTo>
                  <a:lnTo>
                    <a:pt x="479513" y="2089073"/>
                  </a:lnTo>
                  <a:lnTo>
                    <a:pt x="471398" y="2090420"/>
                  </a:lnTo>
                  <a:lnTo>
                    <a:pt x="464616" y="2095842"/>
                  </a:lnTo>
                  <a:lnTo>
                    <a:pt x="459193" y="2103983"/>
                  </a:lnTo>
                  <a:lnTo>
                    <a:pt x="457847" y="2114829"/>
                  </a:lnTo>
                  <a:lnTo>
                    <a:pt x="459193" y="2124316"/>
                  </a:lnTo>
                  <a:lnTo>
                    <a:pt x="464616" y="2132457"/>
                  </a:lnTo>
                  <a:lnTo>
                    <a:pt x="471398" y="2137867"/>
                  </a:lnTo>
                  <a:lnTo>
                    <a:pt x="479513" y="2140572"/>
                  </a:lnTo>
                  <a:lnTo>
                    <a:pt x="484936" y="2139226"/>
                  </a:lnTo>
                  <a:lnTo>
                    <a:pt x="490347" y="2136521"/>
                  </a:lnTo>
                  <a:lnTo>
                    <a:pt x="494423" y="2132457"/>
                  </a:lnTo>
                  <a:lnTo>
                    <a:pt x="497128" y="2127021"/>
                  </a:lnTo>
                  <a:close/>
                </a:path>
                <a:path w="1410334" h="2359025">
                  <a:moveTo>
                    <a:pt x="497128" y="2053831"/>
                  </a:moveTo>
                  <a:lnTo>
                    <a:pt x="488988" y="2052472"/>
                  </a:lnTo>
                  <a:lnTo>
                    <a:pt x="483577" y="2048395"/>
                  </a:lnTo>
                  <a:lnTo>
                    <a:pt x="478167" y="2042985"/>
                  </a:lnTo>
                  <a:lnTo>
                    <a:pt x="476808" y="2037549"/>
                  </a:lnTo>
                  <a:lnTo>
                    <a:pt x="478167" y="2032139"/>
                  </a:lnTo>
                  <a:lnTo>
                    <a:pt x="482219" y="2028075"/>
                  </a:lnTo>
                  <a:lnTo>
                    <a:pt x="487641" y="2025345"/>
                  </a:lnTo>
                  <a:lnTo>
                    <a:pt x="494423" y="2022640"/>
                  </a:lnTo>
                  <a:lnTo>
                    <a:pt x="491718" y="2019935"/>
                  </a:lnTo>
                  <a:lnTo>
                    <a:pt x="487641" y="2017229"/>
                  </a:lnTo>
                  <a:lnTo>
                    <a:pt x="483577" y="2015858"/>
                  </a:lnTo>
                  <a:lnTo>
                    <a:pt x="479513" y="2015858"/>
                  </a:lnTo>
                  <a:lnTo>
                    <a:pt x="471398" y="2017229"/>
                  </a:lnTo>
                  <a:lnTo>
                    <a:pt x="464616" y="2022640"/>
                  </a:lnTo>
                  <a:lnTo>
                    <a:pt x="459193" y="2030780"/>
                  </a:lnTo>
                  <a:lnTo>
                    <a:pt x="457847" y="2041626"/>
                  </a:lnTo>
                  <a:lnTo>
                    <a:pt x="459193" y="2051113"/>
                  </a:lnTo>
                  <a:lnTo>
                    <a:pt x="464616" y="2059241"/>
                  </a:lnTo>
                  <a:lnTo>
                    <a:pt x="471398" y="2064677"/>
                  </a:lnTo>
                  <a:lnTo>
                    <a:pt x="479513" y="2067382"/>
                  </a:lnTo>
                  <a:lnTo>
                    <a:pt x="484936" y="2066023"/>
                  </a:lnTo>
                  <a:lnTo>
                    <a:pt x="490347" y="2063318"/>
                  </a:lnTo>
                  <a:lnTo>
                    <a:pt x="494423" y="2059241"/>
                  </a:lnTo>
                  <a:lnTo>
                    <a:pt x="497128" y="2053831"/>
                  </a:lnTo>
                  <a:close/>
                </a:path>
                <a:path w="1410334" h="2359025">
                  <a:moveTo>
                    <a:pt x="497128" y="1973846"/>
                  </a:moveTo>
                  <a:lnTo>
                    <a:pt x="488988" y="1972487"/>
                  </a:lnTo>
                  <a:lnTo>
                    <a:pt x="483577" y="1968411"/>
                  </a:lnTo>
                  <a:lnTo>
                    <a:pt x="478167" y="1963000"/>
                  </a:lnTo>
                  <a:lnTo>
                    <a:pt x="476808" y="1957565"/>
                  </a:lnTo>
                  <a:lnTo>
                    <a:pt x="478167" y="1952155"/>
                  </a:lnTo>
                  <a:lnTo>
                    <a:pt x="482219" y="1948091"/>
                  </a:lnTo>
                  <a:lnTo>
                    <a:pt x="487641" y="1945360"/>
                  </a:lnTo>
                  <a:lnTo>
                    <a:pt x="494423" y="1942655"/>
                  </a:lnTo>
                  <a:lnTo>
                    <a:pt x="491718" y="1939950"/>
                  </a:lnTo>
                  <a:lnTo>
                    <a:pt x="487641" y="1937245"/>
                  </a:lnTo>
                  <a:lnTo>
                    <a:pt x="483577" y="1935886"/>
                  </a:lnTo>
                  <a:lnTo>
                    <a:pt x="479513" y="1935886"/>
                  </a:lnTo>
                  <a:lnTo>
                    <a:pt x="471398" y="1937245"/>
                  </a:lnTo>
                  <a:lnTo>
                    <a:pt x="464616" y="1942655"/>
                  </a:lnTo>
                  <a:lnTo>
                    <a:pt x="459193" y="1950796"/>
                  </a:lnTo>
                  <a:lnTo>
                    <a:pt x="457847" y="1961642"/>
                  </a:lnTo>
                  <a:lnTo>
                    <a:pt x="459193" y="1971128"/>
                  </a:lnTo>
                  <a:lnTo>
                    <a:pt x="464616" y="1979256"/>
                  </a:lnTo>
                  <a:lnTo>
                    <a:pt x="471398" y="1984692"/>
                  </a:lnTo>
                  <a:lnTo>
                    <a:pt x="479513" y="1987397"/>
                  </a:lnTo>
                  <a:lnTo>
                    <a:pt x="484936" y="1986038"/>
                  </a:lnTo>
                  <a:lnTo>
                    <a:pt x="490347" y="1983333"/>
                  </a:lnTo>
                  <a:lnTo>
                    <a:pt x="494423" y="1979256"/>
                  </a:lnTo>
                  <a:lnTo>
                    <a:pt x="497128" y="1973846"/>
                  </a:lnTo>
                  <a:close/>
                </a:path>
                <a:path w="1410334" h="2359025">
                  <a:moveTo>
                    <a:pt x="497128" y="1897913"/>
                  </a:moveTo>
                  <a:lnTo>
                    <a:pt x="488988" y="1896567"/>
                  </a:lnTo>
                  <a:lnTo>
                    <a:pt x="483577" y="1892503"/>
                  </a:lnTo>
                  <a:lnTo>
                    <a:pt x="478167" y="1887067"/>
                  </a:lnTo>
                  <a:lnTo>
                    <a:pt x="476808" y="1881657"/>
                  </a:lnTo>
                  <a:lnTo>
                    <a:pt x="478167" y="1876221"/>
                  </a:lnTo>
                  <a:lnTo>
                    <a:pt x="482219" y="1872170"/>
                  </a:lnTo>
                  <a:lnTo>
                    <a:pt x="487641" y="1868106"/>
                  </a:lnTo>
                  <a:lnTo>
                    <a:pt x="494423" y="1865376"/>
                  </a:lnTo>
                  <a:lnTo>
                    <a:pt x="491718" y="1862670"/>
                  </a:lnTo>
                  <a:lnTo>
                    <a:pt x="487641" y="1859965"/>
                  </a:lnTo>
                  <a:lnTo>
                    <a:pt x="483577" y="1858606"/>
                  </a:lnTo>
                  <a:lnTo>
                    <a:pt x="479513" y="1858606"/>
                  </a:lnTo>
                  <a:lnTo>
                    <a:pt x="471398" y="1861324"/>
                  </a:lnTo>
                  <a:lnTo>
                    <a:pt x="464616" y="1866734"/>
                  </a:lnTo>
                  <a:lnTo>
                    <a:pt x="459193" y="1874875"/>
                  </a:lnTo>
                  <a:lnTo>
                    <a:pt x="457847" y="1884362"/>
                  </a:lnTo>
                  <a:lnTo>
                    <a:pt x="459193" y="1895208"/>
                  </a:lnTo>
                  <a:lnTo>
                    <a:pt x="464616" y="1903349"/>
                  </a:lnTo>
                  <a:lnTo>
                    <a:pt x="471398" y="1908759"/>
                  </a:lnTo>
                  <a:lnTo>
                    <a:pt x="479513" y="1910118"/>
                  </a:lnTo>
                  <a:lnTo>
                    <a:pt x="484936" y="1908759"/>
                  </a:lnTo>
                  <a:lnTo>
                    <a:pt x="490347" y="1906054"/>
                  </a:lnTo>
                  <a:lnTo>
                    <a:pt x="494423" y="1903349"/>
                  </a:lnTo>
                  <a:lnTo>
                    <a:pt x="497128" y="1897913"/>
                  </a:lnTo>
                  <a:close/>
                </a:path>
                <a:path w="1410334" h="2359025">
                  <a:moveTo>
                    <a:pt x="545884" y="1403108"/>
                  </a:moveTo>
                  <a:lnTo>
                    <a:pt x="200469" y="1366507"/>
                  </a:lnTo>
                  <a:lnTo>
                    <a:pt x="201828" y="1312278"/>
                  </a:lnTo>
                  <a:lnTo>
                    <a:pt x="537768" y="1342110"/>
                  </a:lnTo>
                  <a:lnTo>
                    <a:pt x="540473" y="1313624"/>
                  </a:lnTo>
                  <a:lnTo>
                    <a:pt x="172034" y="1282458"/>
                  </a:lnTo>
                  <a:lnTo>
                    <a:pt x="173380" y="1392262"/>
                  </a:lnTo>
                  <a:lnTo>
                    <a:pt x="543179" y="1432941"/>
                  </a:lnTo>
                  <a:lnTo>
                    <a:pt x="545884" y="1403108"/>
                  </a:lnTo>
                  <a:close/>
                </a:path>
                <a:path w="1410334" h="2359025">
                  <a:moveTo>
                    <a:pt x="624459" y="706310"/>
                  </a:moveTo>
                  <a:lnTo>
                    <a:pt x="620382" y="666991"/>
                  </a:lnTo>
                  <a:lnTo>
                    <a:pt x="291223" y="656145"/>
                  </a:lnTo>
                  <a:lnTo>
                    <a:pt x="291223" y="654786"/>
                  </a:lnTo>
                  <a:lnTo>
                    <a:pt x="323748" y="630389"/>
                  </a:lnTo>
                  <a:lnTo>
                    <a:pt x="369798" y="620903"/>
                  </a:lnTo>
                  <a:lnTo>
                    <a:pt x="405028" y="620903"/>
                  </a:lnTo>
                  <a:lnTo>
                    <a:pt x="400939" y="616839"/>
                  </a:lnTo>
                  <a:lnTo>
                    <a:pt x="384708" y="608698"/>
                  </a:lnTo>
                  <a:lnTo>
                    <a:pt x="373862" y="604634"/>
                  </a:lnTo>
                  <a:lnTo>
                    <a:pt x="353542" y="599211"/>
                  </a:lnTo>
                  <a:lnTo>
                    <a:pt x="345414" y="596506"/>
                  </a:lnTo>
                  <a:lnTo>
                    <a:pt x="340004" y="596506"/>
                  </a:lnTo>
                  <a:lnTo>
                    <a:pt x="327799" y="599211"/>
                  </a:lnTo>
                  <a:lnTo>
                    <a:pt x="314274" y="603288"/>
                  </a:lnTo>
                  <a:lnTo>
                    <a:pt x="299364" y="607352"/>
                  </a:lnTo>
                  <a:lnTo>
                    <a:pt x="262788" y="627684"/>
                  </a:lnTo>
                  <a:lnTo>
                    <a:pt x="247878" y="652081"/>
                  </a:lnTo>
                  <a:lnTo>
                    <a:pt x="140881" y="650735"/>
                  </a:lnTo>
                  <a:lnTo>
                    <a:pt x="142240" y="685977"/>
                  </a:lnTo>
                  <a:lnTo>
                    <a:pt x="251955" y="691388"/>
                  </a:lnTo>
                  <a:lnTo>
                    <a:pt x="262788" y="713079"/>
                  </a:lnTo>
                  <a:lnTo>
                    <a:pt x="298005" y="745617"/>
                  </a:lnTo>
                  <a:lnTo>
                    <a:pt x="333222" y="760526"/>
                  </a:lnTo>
                  <a:lnTo>
                    <a:pt x="350824" y="760526"/>
                  </a:lnTo>
                  <a:lnTo>
                    <a:pt x="396887" y="751052"/>
                  </a:lnTo>
                  <a:lnTo>
                    <a:pt x="425348" y="734771"/>
                  </a:lnTo>
                  <a:lnTo>
                    <a:pt x="383349" y="736130"/>
                  </a:lnTo>
                  <a:lnTo>
                    <a:pt x="352183" y="734771"/>
                  </a:lnTo>
                  <a:lnTo>
                    <a:pt x="314274" y="725284"/>
                  </a:lnTo>
                  <a:lnTo>
                    <a:pt x="296659" y="702233"/>
                  </a:lnTo>
                  <a:lnTo>
                    <a:pt x="296659" y="695464"/>
                  </a:lnTo>
                  <a:lnTo>
                    <a:pt x="624459" y="706310"/>
                  </a:lnTo>
                  <a:close/>
                </a:path>
                <a:path w="1410334" h="2359025">
                  <a:moveTo>
                    <a:pt x="693547" y="965238"/>
                  </a:moveTo>
                  <a:lnTo>
                    <a:pt x="100241" y="934046"/>
                  </a:lnTo>
                  <a:lnTo>
                    <a:pt x="102946" y="1065555"/>
                  </a:lnTo>
                  <a:lnTo>
                    <a:pt x="682701" y="1114361"/>
                  </a:lnTo>
                  <a:lnTo>
                    <a:pt x="679996" y="1083170"/>
                  </a:lnTo>
                  <a:lnTo>
                    <a:pt x="127330" y="1039799"/>
                  </a:lnTo>
                  <a:lnTo>
                    <a:pt x="125971" y="959815"/>
                  </a:lnTo>
                  <a:lnTo>
                    <a:pt x="692188" y="999121"/>
                  </a:lnTo>
                  <a:lnTo>
                    <a:pt x="693547" y="965238"/>
                  </a:lnTo>
                  <a:close/>
                </a:path>
                <a:path w="1410334" h="2359025">
                  <a:moveTo>
                    <a:pt x="1388427" y="18973"/>
                  </a:moveTo>
                  <a:lnTo>
                    <a:pt x="816800" y="0"/>
                  </a:lnTo>
                  <a:lnTo>
                    <a:pt x="0" y="387794"/>
                  </a:lnTo>
                  <a:lnTo>
                    <a:pt x="0" y="2265299"/>
                  </a:lnTo>
                  <a:lnTo>
                    <a:pt x="180149" y="2291054"/>
                  </a:lnTo>
                  <a:lnTo>
                    <a:pt x="193700" y="2286990"/>
                  </a:lnTo>
                  <a:lnTo>
                    <a:pt x="207251" y="2284285"/>
                  </a:lnTo>
                  <a:lnTo>
                    <a:pt x="219430" y="2278862"/>
                  </a:lnTo>
                  <a:lnTo>
                    <a:pt x="243814" y="2270722"/>
                  </a:lnTo>
                  <a:lnTo>
                    <a:pt x="254660" y="2266658"/>
                  </a:lnTo>
                  <a:lnTo>
                    <a:pt x="266839" y="2262594"/>
                  </a:lnTo>
                  <a:lnTo>
                    <a:pt x="308838" y="2254453"/>
                  </a:lnTo>
                  <a:lnTo>
                    <a:pt x="325094" y="2253107"/>
                  </a:lnTo>
                  <a:lnTo>
                    <a:pt x="342709" y="2253107"/>
                  </a:lnTo>
                  <a:lnTo>
                    <a:pt x="384708" y="2255812"/>
                  </a:lnTo>
                  <a:lnTo>
                    <a:pt x="436168" y="2263940"/>
                  </a:lnTo>
                  <a:lnTo>
                    <a:pt x="474103" y="2278862"/>
                  </a:lnTo>
                  <a:lnTo>
                    <a:pt x="520153" y="2312746"/>
                  </a:lnTo>
                  <a:lnTo>
                    <a:pt x="536422" y="2324951"/>
                  </a:lnTo>
                  <a:lnTo>
                    <a:pt x="551307" y="2334437"/>
                  </a:lnTo>
                  <a:lnTo>
                    <a:pt x="568921" y="2342578"/>
                  </a:lnTo>
                  <a:lnTo>
                    <a:pt x="814095" y="2358847"/>
                  </a:lnTo>
                  <a:lnTo>
                    <a:pt x="814095" y="436473"/>
                  </a:lnTo>
                  <a:lnTo>
                    <a:pt x="766686" y="435165"/>
                  </a:lnTo>
                  <a:lnTo>
                    <a:pt x="766686" y="2318169"/>
                  </a:lnTo>
                  <a:lnTo>
                    <a:pt x="578396" y="2299195"/>
                  </a:lnTo>
                  <a:lnTo>
                    <a:pt x="556717" y="2284285"/>
                  </a:lnTo>
                  <a:lnTo>
                    <a:pt x="536422" y="2272080"/>
                  </a:lnTo>
                  <a:lnTo>
                    <a:pt x="517448" y="2259876"/>
                  </a:lnTo>
                  <a:lnTo>
                    <a:pt x="478167" y="2239543"/>
                  </a:lnTo>
                  <a:lnTo>
                    <a:pt x="437527" y="2224633"/>
                  </a:lnTo>
                  <a:lnTo>
                    <a:pt x="372503" y="2213787"/>
                  </a:lnTo>
                  <a:lnTo>
                    <a:pt x="357593" y="2213787"/>
                  </a:lnTo>
                  <a:lnTo>
                    <a:pt x="312902" y="2217851"/>
                  </a:lnTo>
                  <a:lnTo>
                    <a:pt x="298005" y="2221928"/>
                  </a:lnTo>
                  <a:lnTo>
                    <a:pt x="283108" y="2224633"/>
                  </a:lnTo>
                  <a:lnTo>
                    <a:pt x="269544" y="2228697"/>
                  </a:lnTo>
                  <a:lnTo>
                    <a:pt x="256019" y="2234120"/>
                  </a:lnTo>
                  <a:lnTo>
                    <a:pt x="241109" y="2238184"/>
                  </a:lnTo>
                  <a:lnTo>
                    <a:pt x="227571" y="2243607"/>
                  </a:lnTo>
                  <a:lnTo>
                    <a:pt x="215379" y="2249030"/>
                  </a:lnTo>
                  <a:lnTo>
                    <a:pt x="201828" y="2255812"/>
                  </a:lnTo>
                  <a:lnTo>
                    <a:pt x="189649" y="2261235"/>
                  </a:lnTo>
                  <a:lnTo>
                    <a:pt x="37934" y="2243607"/>
                  </a:lnTo>
                  <a:lnTo>
                    <a:pt x="37934" y="1510220"/>
                  </a:lnTo>
                  <a:lnTo>
                    <a:pt x="697598" y="1569859"/>
                  </a:lnTo>
                  <a:lnTo>
                    <a:pt x="696252" y="1530540"/>
                  </a:lnTo>
                  <a:lnTo>
                    <a:pt x="37934" y="1474952"/>
                  </a:lnTo>
                  <a:lnTo>
                    <a:pt x="37934" y="1175359"/>
                  </a:lnTo>
                  <a:lnTo>
                    <a:pt x="712508" y="1222819"/>
                  </a:lnTo>
                  <a:lnTo>
                    <a:pt x="712508" y="1188923"/>
                  </a:lnTo>
                  <a:lnTo>
                    <a:pt x="37934" y="1137399"/>
                  </a:lnTo>
                  <a:lnTo>
                    <a:pt x="37934" y="863561"/>
                  </a:lnTo>
                  <a:lnTo>
                    <a:pt x="720636" y="897445"/>
                  </a:lnTo>
                  <a:lnTo>
                    <a:pt x="719277" y="858139"/>
                  </a:lnTo>
                  <a:lnTo>
                    <a:pt x="37934" y="826960"/>
                  </a:lnTo>
                  <a:lnTo>
                    <a:pt x="36576" y="450011"/>
                  </a:lnTo>
                  <a:lnTo>
                    <a:pt x="730110" y="474446"/>
                  </a:lnTo>
                  <a:lnTo>
                    <a:pt x="732815" y="435165"/>
                  </a:lnTo>
                  <a:lnTo>
                    <a:pt x="36576" y="414858"/>
                  </a:lnTo>
                  <a:lnTo>
                    <a:pt x="36576" y="409409"/>
                  </a:lnTo>
                  <a:lnTo>
                    <a:pt x="77216" y="389102"/>
                  </a:lnTo>
                  <a:lnTo>
                    <a:pt x="117856" y="370116"/>
                  </a:lnTo>
                  <a:lnTo>
                    <a:pt x="169329" y="344373"/>
                  </a:lnTo>
                  <a:lnTo>
                    <a:pt x="228930" y="315798"/>
                  </a:lnTo>
                  <a:lnTo>
                    <a:pt x="507961" y="178943"/>
                  </a:lnTo>
                  <a:lnTo>
                    <a:pt x="577037" y="146431"/>
                  </a:lnTo>
                  <a:lnTo>
                    <a:pt x="640702" y="113906"/>
                  </a:lnTo>
                  <a:lnTo>
                    <a:pt x="698957" y="86842"/>
                  </a:lnTo>
                  <a:lnTo>
                    <a:pt x="746366" y="62407"/>
                  </a:lnTo>
                  <a:lnTo>
                    <a:pt x="784301" y="44729"/>
                  </a:lnTo>
                  <a:lnTo>
                    <a:pt x="816800" y="28562"/>
                  </a:lnTo>
                  <a:lnTo>
                    <a:pt x="1343723" y="48869"/>
                  </a:lnTo>
                  <a:lnTo>
                    <a:pt x="1388427" y="18973"/>
                  </a:lnTo>
                  <a:close/>
                </a:path>
                <a:path w="1410334" h="2359025">
                  <a:moveTo>
                    <a:pt x="1410093" y="27063"/>
                  </a:moveTo>
                  <a:lnTo>
                    <a:pt x="843902" y="418998"/>
                  </a:lnTo>
                  <a:lnTo>
                    <a:pt x="843902" y="465048"/>
                  </a:lnTo>
                  <a:lnTo>
                    <a:pt x="1381658" y="82702"/>
                  </a:lnTo>
                  <a:lnTo>
                    <a:pt x="1380299" y="1657972"/>
                  </a:lnTo>
                  <a:lnTo>
                    <a:pt x="853376" y="2293772"/>
                  </a:lnTo>
                  <a:lnTo>
                    <a:pt x="853376" y="2346642"/>
                  </a:lnTo>
                  <a:lnTo>
                    <a:pt x="1408747" y="1667459"/>
                  </a:lnTo>
                  <a:lnTo>
                    <a:pt x="1410093" y="270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761491"/>
            <a:ext cx="79349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Estrutura</a:t>
            </a:r>
            <a:r>
              <a:rPr spc="-260" dirty="0"/>
              <a:t> </a:t>
            </a:r>
            <a:r>
              <a:rPr spc="-90" dirty="0"/>
              <a:t>geral</a:t>
            </a:r>
            <a:r>
              <a:rPr spc="-270" dirty="0"/>
              <a:t> </a:t>
            </a:r>
            <a:r>
              <a:rPr spc="-75" dirty="0"/>
              <a:t>simplificada</a:t>
            </a:r>
            <a:r>
              <a:rPr spc="-270" dirty="0"/>
              <a:t> </a:t>
            </a:r>
            <a:r>
              <a:rPr spc="-125" dirty="0"/>
              <a:t>de</a:t>
            </a:r>
            <a:r>
              <a:rPr spc="-300" dirty="0"/>
              <a:t> </a:t>
            </a:r>
            <a:r>
              <a:rPr spc="-70" dirty="0"/>
              <a:t>um</a:t>
            </a:r>
            <a:r>
              <a:rPr spc="-385" dirty="0"/>
              <a:t> </a:t>
            </a:r>
            <a:r>
              <a:rPr spc="-85" dirty="0"/>
              <a:t>Computador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3546" y="4389754"/>
            <a:ext cx="1416050" cy="517525"/>
            <a:chOff x="1043546" y="4389754"/>
            <a:chExt cx="1416050" cy="517525"/>
          </a:xfrm>
        </p:grpSpPr>
        <p:sp>
          <p:nvSpPr>
            <p:cNvPr id="4" name="object 4"/>
            <p:cNvSpPr/>
            <p:nvPr/>
          </p:nvSpPr>
          <p:spPr>
            <a:xfrm>
              <a:off x="1046721" y="4392929"/>
              <a:ext cx="1409204" cy="5106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6721" y="4392929"/>
              <a:ext cx="1409700" cy="511175"/>
            </a:xfrm>
            <a:custGeom>
              <a:avLst/>
              <a:gdLst/>
              <a:ahLst/>
              <a:cxnLst/>
              <a:rect l="l" t="t" r="r" b="b"/>
              <a:pathLst>
                <a:path w="1409700" h="511175">
                  <a:moveTo>
                    <a:pt x="0" y="85090"/>
                  </a:moveTo>
                  <a:lnTo>
                    <a:pt x="6689" y="51970"/>
                  </a:lnTo>
                  <a:lnTo>
                    <a:pt x="24934" y="24923"/>
                  </a:lnTo>
                  <a:lnTo>
                    <a:pt x="51997" y="6687"/>
                  </a:lnTo>
                  <a:lnTo>
                    <a:pt x="85140" y="0"/>
                  </a:lnTo>
                  <a:lnTo>
                    <a:pt x="1323987" y="0"/>
                  </a:lnTo>
                  <a:lnTo>
                    <a:pt x="1357126" y="6687"/>
                  </a:lnTo>
                  <a:lnTo>
                    <a:pt x="1384217" y="24923"/>
                  </a:lnTo>
                  <a:lnTo>
                    <a:pt x="1402497" y="51970"/>
                  </a:lnTo>
                  <a:lnTo>
                    <a:pt x="1409204" y="85090"/>
                  </a:lnTo>
                  <a:lnTo>
                    <a:pt x="1409204" y="425577"/>
                  </a:lnTo>
                  <a:lnTo>
                    <a:pt x="1402497" y="458696"/>
                  </a:lnTo>
                  <a:lnTo>
                    <a:pt x="1384217" y="485743"/>
                  </a:lnTo>
                  <a:lnTo>
                    <a:pt x="1357126" y="503979"/>
                  </a:lnTo>
                  <a:lnTo>
                    <a:pt x="1323987" y="510667"/>
                  </a:lnTo>
                  <a:lnTo>
                    <a:pt x="85140" y="510667"/>
                  </a:lnTo>
                  <a:lnTo>
                    <a:pt x="51997" y="503979"/>
                  </a:lnTo>
                  <a:lnTo>
                    <a:pt x="24934" y="485743"/>
                  </a:lnTo>
                  <a:lnTo>
                    <a:pt x="6689" y="458696"/>
                  </a:lnTo>
                  <a:lnTo>
                    <a:pt x="0" y="425577"/>
                  </a:lnTo>
                  <a:lnTo>
                    <a:pt x="0" y="85090"/>
                  </a:lnTo>
                  <a:close/>
                </a:path>
              </a:pathLst>
            </a:custGeom>
            <a:ln w="6350">
              <a:solidFill>
                <a:srgbClr val="975A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53641" y="4442841"/>
            <a:ext cx="594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642824"/>
                </a:solidFill>
                <a:latin typeface="Arial"/>
                <a:cs typeface="Arial"/>
              </a:rPr>
              <a:t>Entrada 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642824"/>
                </a:solidFill>
                <a:latin typeface="Arial"/>
                <a:cs typeface="Arial"/>
              </a:rPr>
              <a:t>dados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90080" y="4394708"/>
            <a:ext cx="1346200" cy="523875"/>
            <a:chOff x="6490080" y="4394708"/>
            <a:chExt cx="1346200" cy="523875"/>
          </a:xfrm>
        </p:grpSpPr>
        <p:sp>
          <p:nvSpPr>
            <p:cNvPr id="8" name="object 8"/>
            <p:cNvSpPr/>
            <p:nvPr/>
          </p:nvSpPr>
          <p:spPr>
            <a:xfrm>
              <a:off x="6496430" y="4401058"/>
              <a:ext cx="1333500" cy="511175"/>
            </a:xfrm>
            <a:custGeom>
              <a:avLst/>
              <a:gdLst/>
              <a:ahLst/>
              <a:cxnLst/>
              <a:rect l="l" t="t" r="r" b="b"/>
              <a:pathLst>
                <a:path w="1333500" h="511175">
                  <a:moveTo>
                    <a:pt x="1248410" y="0"/>
                  </a:moveTo>
                  <a:lnTo>
                    <a:pt x="85090" y="0"/>
                  </a:lnTo>
                  <a:lnTo>
                    <a:pt x="51970" y="6687"/>
                  </a:lnTo>
                  <a:lnTo>
                    <a:pt x="24923" y="24923"/>
                  </a:lnTo>
                  <a:lnTo>
                    <a:pt x="6687" y="51970"/>
                  </a:lnTo>
                  <a:lnTo>
                    <a:pt x="0" y="85090"/>
                  </a:lnTo>
                  <a:lnTo>
                    <a:pt x="0" y="425704"/>
                  </a:lnTo>
                  <a:lnTo>
                    <a:pt x="6687" y="458823"/>
                  </a:lnTo>
                  <a:lnTo>
                    <a:pt x="24923" y="485870"/>
                  </a:lnTo>
                  <a:lnTo>
                    <a:pt x="51970" y="504106"/>
                  </a:lnTo>
                  <a:lnTo>
                    <a:pt x="85090" y="510794"/>
                  </a:lnTo>
                  <a:lnTo>
                    <a:pt x="1248410" y="510794"/>
                  </a:lnTo>
                  <a:lnTo>
                    <a:pt x="1281529" y="504106"/>
                  </a:lnTo>
                  <a:lnTo>
                    <a:pt x="1308576" y="485870"/>
                  </a:lnTo>
                  <a:lnTo>
                    <a:pt x="1326812" y="458823"/>
                  </a:lnTo>
                  <a:lnTo>
                    <a:pt x="1333500" y="425704"/>
                  </a:lnTo>
                  <a:lnTo>
                    <a:pt x="1333500" y="85090"/>
                  </a:lnTo>
                  <a:lnTo>
                    <a:pt x="1326812" y="51970"/>
                  </a:lnTo>
                  <a:lnTo>
                    <a:pt x="1308576" y="24923"/>
                  </a:lnTo>
                  <a:lnTo>
                    <a:pt x="1281529" y="6687"/>
                  </a:lnTo>
                  <a:lnTo>
                    <a:pt x="1248410" y="0"/>
                  </a:lnTo>
                  <a:close/>
                </a:path>
              </a:pathLst>
            </a:custGeom>
            <a:solidFill>
              <a:srgbClr val="A1C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96430" y="4401058"/>
              <a:ext cx="1333500" cy="511175"/>
            </a:xfrm>
            <a:custGeom>
              <a:avLst/>
              <a:gdLst/>
              <a:ahLst/>
              <a:cxnLst/>
              <a:rect l="l" t="t" r="r" b="b"/>
              <a:pathLst>
                <a:path w="1333500" h="511175">
                  <a:moveTo>
                    <a:pt x="0" y="85090"/>
                  </a:moveTo>
                  <a:lnTo>
                    <a:pt x="6687" y="51970"/>
                  </a:lnTo>
                  <a:lnTo>
                    <a:pt x="24923" y="24923"/>
                  </a:lnTo>
                  <a:lnTo>
                    <a:pt x="51970" y="6687"/>
                  </a:lnTo>
                  <a:lnTo>
                    <a:pt x="85090" y="0"/>
                  </a:lnTo>
                  <a:lnTo>
                    <a:pt x="1248410" y="0"/>
                  </a:lnTo>
                  <a:lnTo>
                    <a:pt x="1281529" y="6687"/>
                  </a:lnTo>
                  <a:lnTo>
                    <a:pt x="1308576" y="24923"/>
                  </a:lnTo>
                  <a:lnTo>
                    <a:pt x="1326812" y="51970"/>
                  </a:lnTo>
                  <a:lnTo>
                    <a:pt x="1333500" y="85090"/>
                  </a:lnTo>
                  <a:lnTo>
                    <a:pt x="1333500" y="425704"/>
                  </a:lnTo>
                  <a:lnTo>
                    <a:pt x="1326812" y="458823"/>
                  </a:lnTo>
                  <a:lnTo>
                    <a:pt x="1308576" y="485870"/>
                  </a:lnTo>
                  <a:lnTo>
                    <a:pt x="1281529" y="504106"/>
                  </a:lnTo>
                  <a:lnTo>
                    <a:pt x="1248410" y="510794"/>
                  </a:lnTo>
                  <a:lnTo>
                    <a:pt x="85090" y="510794"/>
                  </a:lnTo>
                  <a:lnTo>
                    <a:pt x="51970" y="504106"/>
                  </a:lnTo>
                  <a:lnTo>
                    <a:pt x="24923" y="485870"/>
                  </a:lnTo>
                  <a:lnTo>
                    <a:pt x="6687" y="458823"/>
                  </a:lnTo>
                  <a:lnTo>
                    <a:pt x="0" y="425704"/>
                  </a:lnTo>
                  <a:lnTo>
                    <a:pt x="0" y="85090"/>
                  </a:lnTo>
                  <a:close/>
                </a:path>
              </a:pathLst>
            </a:custGeom>
            <a:ln w="12700">
              <a:solidFill>
                <a:srgbClr val="769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81876" y="4451095"/>
            <a:ext cx="563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642824"/>
                </a:solidFill>
                <a:latin typeface="Arial"/>
                <a:cs typeface="Arial"/>
              </a:rPr>
              <a:t>Saída</a:t>
            </a:r>
            <a:r>
              <a:rPr sz="1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  </a:t>
            </a:r>
            <a:r>
              <a:rPr sz="1200" spc="-60" dirty="0">
                <a:solidFill>
                  <a:srgbClr val="642824"/>
                </a:solidFill>
                <a:latin typeface="Arial"/>
                <a:cs typeface="Arial"/>
              </a:rPr>
              <a:t>dados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37407" y="4400550"/>
            <a:ext cx="1527810" cy="523875"/>
            <a:chOff x="3637407" y="4400550"/>
            <a:chExt cx="1527810" cy="523875"/>
          </a:xfrm>
        </p:grpSpPr>
        <p:sp>
          <p:nvSpPr>
            <p:cNvPr id="12" name="object 12"/>
            <p:cNvSpPr/>
            <p:nvPr/>
          </p:nvSpPr>
          <p:spPr>
            <a:xfrm>
              <a:off x="3643757" y="4406900"/>
              <a:ext cx="1515110" cy="511175"/>
            </a:xfrm>
            <a:custGeom>
              <a:avLst/>
              <a:gdLst/>
              <a:ahLst/>
              <a:cxnLst/>
              <a:rect l="l" t="t" r="r" b="b"/>
              <a:pathLst>
                <a:path w="1515110" h="511175">
                  <a:moveTo>
                    <a:pt x="1429765" y="0"/>
                  </a:moveTo>
                  <a:lnTo>
                    <a:pt x="85089" y="0"/>
                  </a:lnTo>
                  <a:lnTo>
                    <a:pt x="51970" y="6707"/>
                  </a:lnTo>
                  <a:lnTo>
                    <a:pt x="24923" y="24987"/>
                  </a:lnTo>
                  <a:lnTo>
                    <a:pt x="6687" y="52077"/>
                  </a:lnTo>
                  <a:lnTo>
                    <a:pt x="0" y="85217"/>
                  </a:lnTo>
                  <a:lnTo>
                    <a:pt x="0" y="425704"/>
                  </a:lnTo>
                  <a:lnTo>
                    <a:pt x="6687" y="458823"/>
                  </a:lnTo>
                  <a:lnTo>
                    <a:pt x="24923" y="485870"/>
                  </a:lnTo>
                  <a:lnTo>
                    <a:pt x="51970" y="504106"/>
                  </a:lnTo>
                  <a:lnTo>
                    <a:pt x="85089" y="510794"/>
                  </a:lnTo>
                  <a:lnTo>
                    <a:pt x="1429765" y="510794"/>
                  </a:lnTo>
                  <a:lnTo>
                    <a:pt x="1462958" y="504106"/>
                  </a:lnTo>
                  <a:lnTo>
                    <a:pt x="1490043" y="485870"/>
                  </a:lnTo>
                  <a:lnTo>
                    <a:pt x="1508293" y="458823"/>
                  </a:lnTo>
                  <a:lnTo>
                    <a:pt x="1514982" y="425704"/>
                  </a:lnTo>
                  <a:lnTo>
                    <a:pt x="1514982" y="85217"/>
                  </a:lnTo>
                  <a:lnTo>
                    <a:pt x="1508293" y="52077"/>
                  </a:lnTo>
                  <a:lnTo>
                    <a:pt x="1490043" y="24987"/>
                  </a:lnTo>
                  <a:lnTo>
                    <a:pt x="1462958" y="6707"/>
                  </a:lnTo>
                  <a:lnTo>
                    <a:pt x="1429765" y="0"/>
                  </a:lnTo>
                  <a:close/>
                </a:path>
              </a:pathLst>
            </a:custGeom>
            <a:solidFill>
              <a:srgbClr val="DFB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3757" y="4406900"/>
              <a:ext cx="1515110" cy="511175"/>
            </a:xfrm>
            <a:custGeom>
              <a:avLst/>
              <a:gdLst/>
              <a:ahLst/>
              <a:cxnLst/>
              <a:rect l="l" t="t" r="r" b="b"/>
              <a:pathLst>
                <a:path w="1515110" h="511175">
                  <a:moveTo>
                    <a:pt x="0" y="85217"/>
                  </a:moveTo>
                  <a:lnTo>
                    <a:pt x="6687" y="52077"/>
                  </a:lnTo>
                  <a:lnTo>
                    <a:pt x="24923" y="24987"/>
                  </a:lnTo>
                  <a:lnTo>
                    <a:pt x="51970" y="6707"/>
                  </a:lnTo>
                  <a:lnTo>
                    <a:pt x="85089" y="0"/>
                  </a:lnTo>
                  <a:lnTo>
                    <a:pt x="1429765" y="0"/>
                  </a:lnTo>
                  <a:lnTo>
                    <a:pt x="1462958" y="6707"/>
                  </a:lnTo>
                  <a:lnTo>
                    <a:pt x="1490043" y="24987"/>
                  </a:lnTo>
                  <a:lnTo>
                    <a:pt x="1508293" y="52077"/>
                  </a:lnTo>
                  <a:lnTo>
                    <a:pt x="1514982" y="85217"/>
                  </a:lnTo>
                  <a:lnTo>
                    <a:pt x="1514982" y="425704"/>
                  </a:lnTo>
                  <a:lnTo>
                    <a:pt x="1508293" y="458823"/>
                  </a:lnTo>
                  <a:lnTo>
                    <a:pt x="1490043" y="485870"/>
                  </a:lnTo>
                  <a:lnTo>
                    <a:pt x="1462958" y="504106"/>
                  </a:lnTo>
                  <a:lnTo>
                    <a:pt x="1429765" y="510794"/>
                  </a:lnTo>
                  <a:lnTo>
                    <a:pt x="85089" y="510794"/>
                  </a:lnTo>
                  <a:lnTo>
                    <a:pt x="51970" y="504106"/>
                  </a:lnTo>
                  <a:lnTo>
                    <a:pt x="24923" y="485870"/>
                  </a:lnTo>
                  <a:lnTo>
                    <a:pt x="6687" y="458823"/>
                  </a:lnTo>
                  <a:lnTo>
                    <a:pt x="0" y="425704"/>
                  </a:lnTo>
                  <a:lnTo>
                    <a:pt x="0" y="85217"/>
                  </a:lnTo>
                  <a:close/>
                </a:path>
              </a:pathLst>
            </a:custGeom>
            <a:ln w="12700">
              <a:solidFill>
                <a:srgbClr val="A38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06444" y="4456938"/>
            <a:ext cx="1190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5080" indent="-391795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642824"/>
                </a:solidFill>
                <a:latin typeface="Arial"/>
                <a:cs typeface="Arial"/>
              </a:rPr>
              <a:t>Processamento</a:t>
            </a:r>
            <a:r>
              <a:rPr sz="12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  </a:t>
            </a:r>
            <a:r>
              <a:rPr sz="1200" spc="-60" dirty="0">
                <a:solidFill>
                  <a:srgbClr val="642824"/>
                </a:solidFill>
                <a:latin typeface="Arial"/>
                <a:cs typeface="Arial"/>
              </a:rPr>
              <a:t>dados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3546" y="5635929"/>
            <a:ext cx="1416050" cy="558165"/>
            <a:chOff x="1043546" y="5635929"/>
            <a:chExt cx="1416050" cy="558165"/>
          </a:xfrm>
        </p:grpSpPr>
        <p:sp>
          <p:nvSpPr>
            <p:cNvPr id="16" name="object 16"/>
            <p:cNvSpPr/>
            <p:nvPr/>
          </p:nvSpPr>
          <p:spPr>
            <a:xfrm>
              <a:off x="1046721" y="5639104"/>
              <a:ext cx="1409204" cy="5516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6721" y="5639104"/>
              <a:ext cx="1409700" cy="551815"/>
            </a:xfrm>
            <a:custGeom>
              <a:avLst/>
              <a:gdLst/>
              <a:ahLst/>
              <a:cxnLst/>
              <a:rect l="l" t="t" r="r" b="b"/>
              <a:pathLst>
                <a:path w="1409700" h="551814">
                  <a:moveTo>
                    <a:pt x="0" y="91947"/>
                  </a:moveTo>
                  <a:lnTo>
                    <a:pt x="7226" y="56155"/>
                  </a:lnTo>
                  <a:lnTo>
                    <a:pt x="26933" y="26928"/>
                  </a:lnTo>
                  <a:lnTo>
                    <a:pt x="56160" y="7224"/>
                  </a:lnTo>
                  <a:lnTo>
                    <a:pt x="91948" y="0"/>
                  </a:lnTo>
                  <a:lnTo>
                    <a:pt x="1317256" y="0"/>
                  </a:lnTo>
                  <a:lnTo>
                    <a:pt x="1353001" y="7224"/>
                  </a:lnTo>
                  <a:lnTo>
                    <a:pt x="1382233" y="26928"/>
                  </a:lnTo>
                  <a:lnTo>
                    <a:pt x="1401963" y="56155"/>
                  </a:lnTo>
                  <a:lnTo>
                    <a:pt x="1409204" y="91947"/>
                  </a:lnTo>
                  <a:lnTo>
                    <a:pt x="1409204" y="459701"/>
                  </a:lnTo>
                  <a:lnTo>
                    <a:pt x="1401963" y="495487"/>
                  </a:lnTo>
                  <a:lnTo>
                    <a:pt x="1382233" y="524710"/>
                  </a:lnTo>
                  <a:lnTo>
                    <a:pt x="1353001" y="544412"/>
                  </a:lnTo>
                  <a:lnTo>
                    <a:pt x="1317256" y="551637"/>
                  </a:lnTo>
                  <a:lnTo>
                    <a:pt x="91948" y="551637"/>
                  </a:lnTo>
                  <a:lnTo>
                    <a:pt x="56160" y="544412"/>
                  </a:lnTo>
                  <a:lnTo>
                    <a:pt x="26933" y="524710"/>
                  </a:lnTo>
                  <a:lnTo>
                    <a:pt x="7226" y="495487"/>
                  </a:lnTo>
                  <a:lnTo>
                    <a:pt x="0" y="459701"/>
                  </a:lnTo>
                  <a:lnTo>
                    <a:pt x="0" y="91947"/>
                  </a:lnTo>
                  <a:close/>
                </a:path>
              </a:pathLst>
            </a:custGeom>
            <a:ln w="6350">
              <a:solidFill>
                <a:srgbClr val="975A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390903" y="5654751"/>
            <a:ext cx="721360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>
              <a:lnSpc>
                <a:spcPct val="120000"/>
              </a:lnSpc>
              <a:spcBef>
                <a:spcPts val="100"/>
              </a:spcBef>
            </a:pPr>
            <a:r>
              <a:rPr sz="1200" spc="-55" dirty="0">
                <a:solidFill>
                  <a:srgbClr val="642824"/>
                </a:solidFill>
                <a:latin typeface="Arial"/>
                <a:cs typeface="Arial"/>
              </a:rPr>
              <a:t>Di</a:t>
            </a:r>
            <a:r>
              <a:rPr sz="1200" spc="-70" dirty="0">
                <a:solidFill>
                  <a:srgbClr val="642824"/>
                </a:solidFill>
                <a:latin typeface="Arial"/>
                <a:cs typeface="Arial"/>
              </a:rPr>
              <a:t>s</a:t>
            </a:r>
            <a:r>
              <a:rPr sz="1200" spc="-30" dirty="0">
                <a:solidFill>
                  <a:srgbClr val="642824"/>
                </a:solidFill>
                <a:latin typeface="Arial"/>
                <a:cs typeface="Arial"/>
              </a:rPr>
              <a:t>p</a:t>
            </a:r>
            <a:r>
              <a:rPr sz="1200" spc="-3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1200" spc="-125" dirty="0">
                <a:solidFill>
                  <a:srgbClr val="642824"/>
                </a:solidFill>
                <a:latin typeface="Arial"/>
                <a:cs typeface="Arial"/>
              </a:rPr>
              <a:t>s</a:t>
            </a:r>
            <a:r>
              <a:rPr sz="1200" spc="10" dirty="0">
                <a:solidFill>
                  <a:srgbClr val="642824"/>
                </a:solidFill>
                <a:latin typeface="Arial"/>
                <a:cs typeface="Arial"/>
              </a:rPr>
              <a:t>iti</a:t>
            </a:r>
            <a:r>
              <a:rPr sz="1200" spc="15" dirty="0">
                <a:solidFill>
                  <a:srgbClr val="642824"/>
                </a:solidFill>
                <a:latin typeface="Arial"/>
                <a:cs typeface="Arial"/>
              </a:rPr>
              <a:t>v</a:t>
            </a:r>
            <a:r>
              <a:rPr sz="1200" spc="-20" dirty="0">
                <a:solidFill>
                  <a:srgbClr val="642824"/>
                </a:solidFill>
                <a:latin typeface="Arial"/>
                <a:cs typeface="Arial"/>
              </a:rPr>
              <a:t>o 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2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642824"/>
                </a:solidFill>
                <a:latin typeface="Arial"/>
                <a:cs typeface="Arial"/>
              </a:rPr>
              <a:t>entrada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95922" y="5632754"/>
            <a:ext cx="1340485" cy="564515"/>
            <a:chOff x="6495922" y="5632754"/>
            <a:chExt cx="1340485" cy="564515"/>
          </a:xfrm>
        </p:grpSpPr>
        <p:sp>
          <p:nvSpPr>
            <p:cNvPr id="20" name="object 20"/>
            <p:cNvSpPr/>
            <p:nvPr/>
          </p:nvSpPr>
          <p:spPr>
            <a:xfrm>
              <a:off x="6502272" y="5639104"/>
              <a:ext cx="1327785" cy="551815"/>
            </a:xfrm>
            <a:custGeom>
              <a:avLst/>
              <a:gdLst/>
              <a:ahLst/>
              <a:cxnLst/>
              <a:rect l="l" t="t" r="r" b="b"/>
              <a:pathLst>
                <a:path w="1327784" h="551814">
                  <a:moveTo>
                    <a:pt x="1235709" y="0"/>
                  </a:moveTo>
                  <a:lnTo>
                    <a:pt x="91948" y="0"/>
                  </a:lnTo>
                  <a:lnTo>
                    <a:pt x="56149" y="7224"/>
                  </a:lnTo>
                  <a:lnTo>
                    <a:pt x="26924" y="26928"/>
                  </a:lnTo>
                  <a:lnTo>
                    <a:pt x="7223" y="56155"/>
                  </a:lnTo>
                  <a:lnTo>
                    <a:pt x="0" y="91947"/>
                  </a:lnTo>
                  <a:lnTo>
                    <a:pt x="0" y="459701"/>
                  </a:lnTo>
                  <a:lnTo>
                    <a:pt x="7223" y="495487"/>
                  </a:lnTo>
                  <a:lnTo>
                    <a:pt x="26924" y="524710"/>
                  </a:lnTo>
                  <a:lnTo>
                    <a:pt x="56149" y="544412"/>
                  </a:lnTo>
                  <a:lnTo>
                    <a:pt x="91948" y="551637"/>
                  </a:lnTo>
                  <a:lnTo>
                    <a:pt x="1235709" y="551637"/>
                  </a:lnTo>
                  <a:lnTo>
                    <a:pt x="1271508" y="544412"/>
                  </a:lnTo>
                  <a:lnTo>
                    <a:pt x="1300733" y="524710"/>
                  </a:lnTo>
                  <a:lnTo>
                    <a:pt x="1320434" y="495487"/>
                  </a:lnTo>
                  <a:lnTo>
                    <a:pt x="1327657" y="459701"/>
                  </a:lnTo>
                  <a:lnTo>
                    <a:pt x="1327657" y="91947"/>
                  </a:lnTo>
                  <a:lnTo>
                    <a:pt x="1320434" y="56155"/>
                  </a:lnTo>
                  <a:lnTo>
                    <a:pt x="1300733" y="26928"/>
                  </a:lnTo>
                  <a:lnTo>
                    <a:pt x="1271508" y="7224"/>
                  </a:lnTo>
                  <a:lnTo>
                    <a:pt x="1235709" y="0"/>
                  </a:lnTo>
                  <a:close/>
                </a:path>
              </a:pathLst>
            </a:custGeom>
            <a:solidFill>
              <a:srgbClr val="A1C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2272" y="5639104"/>
              <a:ext cx="1327785" cy="551815"/>
            </a:xfrm>
            <a:custGeom>
              <a:avLst/>
              <a:gdLst/>
              <a:ahLst/>
              <a:cxnLst/>
              <a:rect l="l" t="t" r="r" b="b"/>
              <a:pathLst>
                <a:path w="1327784" h="551814">
                  <a:moveTo>
                    <a:pt x="0" y="91947"/>
                  </a:moveTo>
                  <a:lnTo>
                    <a:pt x="7223" y="56155"/>
                  </a:lnTo>
                  <a:lnTo>
                    <a:pt x="26924" y="26928"/>
                  </a:lnTo>
                  <a:lnTo>
                    <a:pt x="56149" y="7224"/>
                  </a:lnTo>
                  <a:lnTo>
                    <a:pt x="91948" y="0"/>
                  </a:lnTo>
                  <a:lnTo>
                    <a:pt x="1235709" y="0"/>
                  </a:lnTo>
                  <a:lnTo>
                    <a:pt x="1271508" y="7224"/>
                  </a:lnTo>
                  <a:lnTo>
                    <a:pt x="1300733" y="26928"/>
                  </a:lnTo>
                  <a:lnTo>
                    <a:pt x="1320434" y="56155"/>
                  </a:lnTo>
                  <a:lnTo>
                    <a:pt x="1327657" y="91947"/>
                  </a:lnTo>
                  <a:lnTo>
                    <a:pt x="1327657" y="459701"/>
                  </a:lnTo>
                  <a:lnTo>
                    <a:pt x="1320434" y="495487"/>
                  </a:lnTo>
                  <a:lnTo>
                    <a:pt x="1300733" y="524710"/>
                  </a:lnTo>
                  <a:lnTo>
                    <a:pt x="1271508" y="544412"/>
                  </a:lnTo>
                  <a:lnTo>
                    <a:pt x="1235709" y="551637"/>
                  </a:lnTo>
                  <a:lnTo>
                    <a:pt x="91948" y="551637"/>
                  </a:lnTo>
                  <a:lnTo>
                    <a:pt x="56149" y="544412"/>
                  </a:lnTo>
                  <a:lnTo>
                    <a:pt x="26924" y="524710"/>
                  </a:lnTo>
                  <a:lnTo>
                    <a:pt x="7223" y="495487"/>
                  </a:lnTo>
                  <a:lnTo>
                    <a:pt x="0" y="459701"/>
                  </a:lnTo>
                  <a:lnTo>
                    <a:pt x="0" y="91947"/>
                  </a:lnTo>
                  <a:close/>
                </a:path>
              </a:pathLst>
            </a:custGeom>
            <a:ln w="12700">
              <a:solidFill>
                <a:srgbClr val="769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07200" y="5654751"/>
            <a:ext cx="721360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20000"/>
              </a:lnSpc>
              <a:spcBef>
                <a:spcPts val="100"/>
              </a:spcBef>
            </a:pPr>
            <a:r>
              <a:rPr sz="1200" spc="-55" dirty="0">
                <a:solidFill>
                  <a:srgbClr val="642824"/>
                </a:solidFill>
                <a:latin typeface="Arial"/>
                <a:cs typeface="Arial"/>
              </a:rPr>
              <a:t>Di</a:t>
            </a:r>
            <a:r>
              <a:rPr sz="1200" spc="-70" dirty="0">
                <a:solidFill>
                  <a:srgbClr val="642824"/>
                </a:solidFill>
                <a:latin typeface="Arial"/>
                <a:cs typeface="Arial"/>
              </a:rPr>
              <a:t>s</a:t>
            </a:r>
            <a:r>
              <a:rPr sz="1200" spc="-30" dirty="0">
                <a:solidFill>
                  <a:srgbClr val="642824"/>
                </a:solidFill>
                <a:latin typeface="Arial"/>
                <a:cs typeface="Arial"/>
              </a:rPr>
              <a:t>p</a:t>
            </a:r>
            <a:r>
              <a:rPr sz="1200" spc="-3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1200" spc="-125" dirty="0">
                <a:solidFill>
                  <a:srgbClr val="642824"/>
                </a:solidFill>
                <a:latin typeface="Arial"/>
                <a:cs typeface="Arial"/>
              </a:rPr>
              <a:t>s</a:t>
            </a:r>
            <a:r>
              <a:rPr sz="1200" spc="10" dirty="0">
                <a:solidFill>
                  <a:srgbClr val="642824"/>
                </a:solidFill>
                <a:latin typeface="Arial"/>
                <a:cs typeface="Arial"/>
              </a:rPr>
              <a:t>iti</a:t>
            </a:r>
            <a:r>
              <a:rPr sz="1200" spc="15" dirty="0">
                <a:solidFill>
                  <a:srgbClr val="642824"/>
                </a:solidFill>
                <a:latin typeface="Arial"/>
                <a:cs typeface="Arial"/>
              </a:rPr>
              <a:t>v</a:t>
            </a:r>
            <a:r>
              <a:rPr sz="1200" spc="-20" dirty="0">
                <a:solidFill>
                  <a:srgbClr val="642824"/>
                </a:solidFill>
                <a:latin typeface="Arial"/>
                <a:cs typeface="Arial"/>
              </a:rPr>
              <a:t>o 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2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642824"/>
                </a:solidFill>
                <a:latin typeface="Arial"/>
                <a:cs typeface="Arial"/>
              </a:rPr>
              <a:t>saída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6028" y="5608345"/>
            <a:ext cx="1770380" cy="611505"/>
            <a:chOff x="3526028" y="5608345"/>
            <a:chExt cx="1770380" cy="611505"/>
          </a:xfrm>
        </p:grpSpPr>
        <p:sp>
          <p:nvSpPr>
            <p:cNvPr id="24" name="object 24"/>
            <p:cNvSpPr/>
            <p:nvPr/>
          </p:nvSpPr>
          <p:spPr>
            <a:xfrm>
              <a:off x="3532378" y="5614695"/>
              <a:ext cx="1757680" cy="598805"/>
            </a:xfrm>
            <a:custGeom>
              <a:avLst/>
              <a:gdLst/>
              <a:ahLst/>
              <a:cxnLst/>
              <a:rect l="l" t="t" r="r" b="b"/>
              <a:pathLst>
                <a:path w="1757679" h="598804">
                  <a:moveTo>
                    <a:pt x="1657731" y="0"/>
                  </a:moveTo>
                  <a:lnTo>
                    <a:pt x="99822" y="0"/>
                  </a:lnTo>
                  <a:lnTo>
                    <a:pt x="60971" y="7837"/>
                  </a:lnTo>
                  <a:lnTo>
                    <a:pt x="29241" y="29213"/>
                  </a:lnTo>
                  <a:lnTo>
                    <a:pt x="7846" y="60918"/>
                  </a:lnTo>
                  <a:lnTo>
                    <a:pt x="0" y="99745"/>
                  </a:lnTo>
                  <a:lnTo>
                    <a:pt x="0" y="498716"/>
                  </a:lnTo>
                  <a:lnTo>
                    <a:pt x="7846" y="537538"/>
                  </a:lnTo>
                  <a:lnTo>
                    <a:pt x="29241" y="569244"/>
                  </a:lnTo>
                  <a:lnTo>
                    <a:pt x="60971" y="590622"/>
                  </a:lnTo>
                  <a:lnTo>
                    <a:pt x="99822" y="598462"/>
                  </a:lnTo>
                  <a:lnTo>
                    <a:pt x="1657731" y="598462"/>
                  </a:lnTo>
                  <a:lnTo>
                    <a:pt x="1696581" y="590622"/>
                  </a:lnTo>
                  <a:lnTo>
                    <a:pt x="1728311" y="569244"/>
                  </a:lnTo>
                  <a:lnTo>
                    <a:pt x="1749706" y="537538"/>
                  </a:lnTo>
                  <a:lnTo>
                    <a:pt x="1757552" y="498716"/>
                  </a:lnTo>
                  <a:lnTo>
                    <a:pt x="1757552" y="99745"/>
                  </a:lnTo>
                  <a:lnTo>
                    <a:pt x="1749706" y="60918"/>
                  </a:lnTo>
                  <a:lnTo>
                    <a:pt x="1728311" y="29213"/>
                  </a:lnTo>
                  <a:lnTo>
                    <a:pt x="1696581" y="7837"/>
                  </a:lnTo>
                  <a:lnTo>
                    <a:pt x="1657731" y="0"/>
                  </a:lnTo>
                  <a:close/>
                </a:path>
              </a:pathLst>
            </a:custGeom>
            <a:solidFill>
              <a:srgbClr val="DFB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2378" y="5614695"/>
              <a:ext cx="1757680" cy="598805"/>
            </a:xfrm>
            <a:custGeom>
              <a:avLst/>
              <a:gdLst/>
              <a:ahLst/>
              <a:cxnLst/>
              <a:rect l="l" t="t" r="r" b="b"/>
              <a:pathLst>
                <a:path w="1757679" h="598804">
                  <a:moveTo>
                    <a:pt x="0" y="99745"/>
                  </a:moveTo>
                  <a:lnTo>
                    <a:pt x="7846" y="60918"/>
                  </a:lnTo>
                  <a:lnTo>
                    <a:pt x="29241" y="29213"/>
                  </a:lnTo>
                  <a:lnTo>
                    <a:pt x="60971" y="7837"/>
                  </a:lnTo>
                  <a:lnTo>
                    <a:pt x="99822" y="0"/>
                  </a:lnTo>
                  <a:lnTo>
                    <a:pt x="1657731" y="0"/>
                  </a:lnTo>
                  <a:lnTo>
                    <a:pt x="1696581" y="7837"/>
                  </a:lnTo>
                  <a:lnTo>
                    <a:pt x="1728311" y="29213"/>
                  </a:lnTo>
                  <a:lnTo>
                    <a:pt x="1749706" y="60918"/>
                  </a:lnTo>
                  <a:lnTo>
                    <a:pt x="1757552" y="99745"/>
                  </a:lnTo>
                  <a:lnTo>
                    <a:pt x="1757552" y="498716"/>
                  </a:lnTo>
                  <a:lnTo>
                    <a:pt x="1749706" y="537538"/>
                  </a:lnTo>
                  <a:lnTo>
                    <a:pt x="1728311" y="569244"/>
                  </a:lnTo>
                  <a:lnTo>
                    <a:pt x="1696581" y="590622"/>
                  </a:lnTo>
                  <a:lnTo>
                    <a:pt x="1657731" y="598462"/>
                  </a:lnTo>
                  <a:lnTo>
                    <a:pt x="99822" y="598462"/>
                  </a:lnTo>
                  <a:lnTo>
                    <a:pt x="60971" y="590622"/>
                  </a:lnTo>
                  <a:lnTo>
                    <a:pt x="29241" y="569244"/>
                  </a:lnTo>
                  <a:lnTo>
                    <a:pt x="7846" y="537538"/>
                  </a:lnTo>
                  <a:lnTo>
                    <a:pt x="0" y="498716"/>
                  </a:lnTo>
                  <a:lnTo>
                    <a:pt x="0" y="99745"/>
                  </a:lnTo>
                  <a:close/>
                </a:path>
              </a:pathLst>
            </a:custGeom>
            <a:ln w="12699">
              <a:solidFill>
                <a:srgbClr val="A38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97351" y="5632500"/>
            <a:ext cx="1428750" cy="5130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ct val="95100"/>
              </a:lnSpc>
              <a:spcBef>
                <a:spcPts val="165"/>
              </a:spcBef>
            </a:pPr>
            <a:r>
              <a:rPr sz="1100" spc="-55" dirty="0">
                <a:solidFill>
                  <a:srgbClr val="642824"/>
                </a:solidFill>
                <a:latin typeface="Arial"/>
                <a:cs typeface="Arial"/>
              </a:rPr>
              <a:t>Processador </a:t>
            </a:r>
            <a:r>
              <a:rPr sz="1100" spc="-35" dirty="0">
                <a:solidFill>
                  <a:srgbClr val="642824"/>
                </a:solidFill>
                <a:latin typeface="Arial"/>
                <a:cs typeface="Arial"/>
              </a:rPr>
              <a:t>ou</a:t>
            </a:r>
            <a:r>
              <a:rPr sz="11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642824"/>
                </a:solidFill>
                <a:latin typeface="Arial"/>
                <a:cs typeface="Arial"/>
              </a:rPr>
              <a:t>Unidade  </a:t>
            </a:r>
            <a:r>
              <a:rPr sz="1100" spc="-35" dirty="0">
                <a:solidFill>
                  <a:srgbClr val="642824"/>
                </a:solidFill>
                <a:latin typeface="Arial"/>
                <a:cs typeface="Arial"/>
              </a:rPr>
              <a:t>Central </a:t>
            </a:r>
            <a:r>
              <a:rPr sz="1100" spc="-50" dirty="0">
                <a:solidFill>
                  <a:srgbClr val="642824"/>
                </a:solidFill>
                <a:latin typeface="Arial"/>
                <a:cs typeface="Arial"/>
              </a:rPr>
              <a:t>de  Processamento</a:t>
            </a:r>
            <a:r>
              <a:rPr sz="1100" spc="-1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642824"/>
                </a:solidFill>
                <a:latin typeface="Arial"/>
                <a:cs typeface="Arial"/>
              </a:rPr>
              <a:t>(</a:t>
            </a:r>
            <a:r>
              <a:rPr sz="1100" b="1" spc="-15" dirty="0">
                <a:solidFill>
                  <a:srgbClr val="642824"/>
                </a:solidFill>
                <a:latin typeface="Trebuchet MS"/>
                <a:cs typeface="Trebuchet MS"/>
              </a:rPr>
              <a:t>CPU</a:t>
            </a:r>
            <a:r>
              <a:rPr sz="1100" spc="-15" dirty="0">
                <a:solidFill>
                  <a:srgbClr val="642824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620136" y="5798858"/>
            <a:ext cx="673100" cy="223520"/>
            <a:chOff x="2620136" y="5798858"/>
            <a:chExt cx="673100" cy="223520"/>
          </a:xfrm>
        </p:grpSpPr>
        <p:sp>
          <p:nvSpPr>
            <p:cNvPr id="28" name="object 28"/>
            <p:cNvSpPr/>
            <p:nvPr/>
          </p:nvSpPr>
          <p:spPr>
            <a:xfrm>
              <a:off x="2727451" y="5802033"/>
              <a:ext cx="562101" cy="2168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4967" y="5856248"/>
              <a:ext cx="41638" cy="1084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3311" y="5856248"/>
              <a:ext cx="20819" cy="1084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23311" y="5802033"/>
              <a:ext cx="666750" cy="217170"/>
            </a:xfrm>
            <a:custGeom>
              <a:avLst/>
              <a:gdLst/>
              <a:ahLst/>
              <a:cxnLst/>
              <a:rect l="l" t="t" r="r" b="b"/>
              <a:pathLst>
                <a:path w="666750" h="217170">
                  <a:moveTo>
                    <a:pt x="499618" y="0"/>
                  </a:moveTo>
                  <a:lnTo>
                    <a:pt x="499618" y="54216"/>
                  </a:lnTo>
                  <a:lnTo>
                    <a:pt x="104139" y="54216"/>
                  </a:lnTo>
                  <a:lnTo>
                    <a:pt x="104139" y="162636"/>
                  </a:lnTo>
                  <a:lnTo>
                    <a:pt x="499618" y="162636"/>
                  </a:lnTo>
                  <a:lnTo>
                    <a:pt x="499618" y="216839"/>
                  </a:lnTo>
                  <a:lnTo>
                    <a:pt x="666241" y="108419"/>
                  </a:lnTo>
                  <a:lnTo>
                    <a:pt x="499618" y="0"/>
                  </a:lnTo>
                  <a:close/>
                </a:path>
                <a:path w="666750" h="217170">
                  <a:moveTo>
                    <a:pt x="41656" y="162636"/>
                  </a:moveTo>
                  <a:lnTo>
                    <a:pt x="83294" y="162636"/>
                  </a:lnTo>
                  <a:lnTo>
                    <a:pt x="83294" y="54215"/>
                  </a:lnTo>
                  <a:lnTo>
                    <a:pt x="41656" y="54215"/>
                  </a:lnTo>
                  <a:lnTo>
                    <a:pt x="41656" y="162636"/>
                  </a:lnTo>
                  <a:close/>
                </a:path>
                <a:path w="666750" h="217170">
                  <a:moveTo>
                    <a:pt x="0" y="162636"/>
                  </a:moveTo>
                  <a:lnTo>
                    <a:pt x="20819" y="162636"/>
                  </a:lnTo>
                  <a:lnTo>
                    <a:pt x="20819" y="54215"/>
                  </a:lnTo>
                  <a:lnTo>
                    <a:pt x="0" y="54215"/>
                  </a:lnTo>
                  <a:lnTo>
                    <a:pt x="0" y="162636"/>
                  </a:lnTo>
                  <a:close/>
                </a:path>
              </a:pathLst>
            </a:custGeom>
            <a:ln w="6350">
              <a:solidFill>
                <a:srgbClr val="975A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526023" y="5796279"/>
            <a:ext cx="740410" cy="229870"/>
            <a:chOff x="5526023" y="5796279"/>
            <a:chExt cx="740410" cy="229870"/>
          </a:xfrm>
        </p:grpSpPr>
        <p:sp>
          <p:nvSpPr>
            <p:cNvPr id="33" name="object 33"/>
            <p:cNvSpPr/>
            <p:nvPr/>
          </p:nvSpPr>
          <p:spPr>
            <a:xfrm>
              <a:off x="5532374" y="5802629"/>
              <a:ext cx="727710" cy="217170"/>
            </a:xfrm>
            <a:custGeom>
              <a:avLst/>
              <a:gdLst/>
              <a:ahLst/>
              <a:cxnLst/>
              <a:rect l="l" t="t" r="r" b="b"/>
              <a:pathLst>
                <a:path w="727710" h="217170">
                  <a:moveTo>
                    <a:pt x="22720" y="54216"/>
                  </a:moveTo>
                  <a:lnTo>
                    <a:pt x="0" y="54216"/>
                  </a:lnTo>
                  <a:lnTo>
                    <a:pt x="0" y="162636"/>
                  </a:lnTo>
                  <a:lnTo>
                    <a:pt x="22720" y="162636"/>
                  </a:lnTo>
                  <a:lnTo>
                    <a:pt x="22720" y="54216"/>
                  </a:lnTo>
                  <a:close/>
                </a:path>
                <a:path w="727710" h="217170">
                  <a:moveTo>
                    <a:pt x="90906" y="54216"/>
                  </a:moveTo>
                  <a:lnTo>
                    <a:pt x="45466" y="54216"/>
                  </a:lnTo>
                  <a:lnTo>
                    <a:pt x="45466" y="162636"/>
                  </a:lnTo>
                  <a:lnTo>
                    <a:pt x="90906" y="162636"/>
                  </a:lnTo>
                  <a:lnTo>
                    <a:pt x="90906" y="54216"/>
                  </a:lnTo>
                  <a:close/>
                </a:path>
                <a:path w="727710" h="217170">
                  <a:moveTo>
                    <a:pt x="727202" y="108432"/>
                  </a:moveTo>
                  <a:lnTo>
                    <a:pt x="545338" y="0"/>
                  </a:lnTo>
                  <a:lnTo>
                    <a:pt x="545338" y="54216"/>
                  </a:lnTo>
                  <a:lnTo>
                    <a:pt x="113665" y="54216"/>
                  </a:lnTo>
                  <a:lnTo>
                    <a:pt x="113665" y="162636"/>
                  </a:lnTo>
                  <a:lnTo>
                    <a:pt x="545338" y="162636"/>
                  </a:lnTo>
                  <a:lnTo>
                    <a:pt x="545338" y="216852"/>
                  </a:lnTo>
                  <a:lnTo>
                    <a:pt x="727202" y="108432"/>
                  </a:lnTo>
                  <a:close/>
                </a:path>
              </a:pathLst>
            </a:custGeom>
            <a:solidFill>
              <a:srgbClr val="A1C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32373" y="5802629"/>
              <a:ext cx="727710" cy="217170"/>
            </a:xfrm>
            <a:custGeom>
              <a:avLst/>
              <a:gdLst/>
              <a:ahLst/>
              <a:cxnLst/>
              <a:rect l="l" t="t" r="r" b="b"/>
              <a:pathLst>
                <a:path w="727710" h="217170">
                  <a:moveTo>
                    <a:pt x="545338" y="0"/>
                  </a:moveTo>
                  <a:lnTo>
                    <a:pt x="545338" y="54216"/>
                  </a:lnTo>
                  <a:lnTo>
                    <a:pt x="113664" y="54216"/>
                  </a:lnTo>
                  <a:lnTo>
                    <a:pt x="113664" y="162636"/>
                  </a:lnTo>
                  <a:lnTo>
                    <a:pt x="545338" y="162636"/>
                  </a:lnTo>
                  <a:lnTo>
                    <a:pt x="545338" y="216852"/>
                  </a:lnTo>
                  <a:lnTo>
                    <a:pt x="727201" y="108432"/>
                  </a:lnTo>
                  <a:lnTo>
                    <a:pt x="545338" y="0"/>
                  </a:lnTo>
                  <a:close/>
                </a:path>
                <a:path w="727710" h="217170">
                  <a:moveTo>
                    <a:pt x="45465" y="162636"/>
                  </a:moveTo>
                  <a:lnTo>
                    <a:pt x="90916" y="162636"/>
                  </a:lnTo>
                  <a:lnTo>
                    <a:pt x="90916" y="54215"/>
                  </a:lnTo>
                  <a:lnTo>
                    <a:pt x="45465" y="54215"/>
                  </a:lnTo>
                  <a:lnTo>
                    <a:pt x="45465" y="162636"/>
                  </a:lnTo>
                  <a:close/>
                </a:path>
                <a:path w="727710" h="217170">
                  <a:moveTo>
                    <a:pt x="0" y="162636"/>
                  </a:moveTo>
                  <a:lnTo>
                    <a:pt x="22725" y="162636"/>
                  </a:lnTo>
                  <a:lnTo>
                    <a:pt x="22725" y="54215"/>
                  </a:lnTo>
                  <a:lnTo>
                    <a:pt x="0" y="54215"/>
                  </a:lnTo>
                  <a:lnTo>
                    <a:pt x="0" y="162636"/>
                  </a:lnTo>
                  <a:close/>
                </a:path>
              </a:pathLst>
            </a:custGeom>
            <a:ln w="12700">
              <a:solidFill>
                <a:srgbClr val="769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27123" y="5018128"/>
            <a:ext cx="248285" cy="495300"/>
            <a:chOff x="1627123" y="5018128"/>
            <a:chExt cx="248285" cy="495300"/>
          </a:xfrm>
        </p:grpSpPr>
        <p:sp>
          <p:nvSpPr>
            <p:cNvPr id="36" name="object 36"/>
            <p:cNvSpPr/>
            <p:nvPr/>
          </p:nvSpPr>
          <p:spPr>
            <a:xfrm>
              <a:off x="1630298" y="5097653"/>
              <a:ext cx="241934" cy="412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90877" y="5051887"/>
              <a:ext cx="120940" cy="305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90877" y="5021303"/>
              <a:ext cx="120940" cy="152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30298" y="5021303"/>
              <a:ext cx="241935" cy="488950"/>
            </a:xfrm>
            <a:custGeom>
              <a:avLst/>
              <a:gdLst/>
              <a:ahLst/>
              <a:cxnLst/>
              <a:rect l="l" t="t" r="r" b="b"/>
              <a:pathLst>
                <a:path w="241935" h="488950">
                  <a:moveTo>
                    <a:pt x="241934" y="366290"/>
                  </a:moveTo>
                  <a:lnTo>
                    <a:pt x="181482" y="366290"/>
                  </a:lnTo>
                  <a:lnTo>
                    <a:pt x="181482" y="76349"/>
                  </a:lnTo>
                  <a:lnTo>
                    <a:pt x="60578" y="76349"/>
                  </a:lnTo>
                  <a:lnTo>
                    <a:pt x="60578" y="366290"/>
                  </a:lnTo>
                  <a:lnTo>
                    <a:pt x="0" y="366290"/>
                  </a:lnTo>
                  <a:lnTo>
                    <a:pt x="121031" y="488464"/>
                  </a:lnTo>
                  <a:lnTo>
                    <a:pt x="241934" y="366290"/>
                  </a:lnTo>
                  <a:close/>
                </a:path>
                <a:path w="241935" h="488950">
                  <a:moveTo>
                    <a:pt x="60578" y="61109"/>
                  </a:moveTo>
                  <a:lnTo>
                    <a:pt x="181519" y="61109"/>
                  </a:lnTo>
                  <a:lnTo>
                    <a:pt x="181519" y="30584"/>
                  </a:lnTo>
                  <a:lnTo>
                    <a:pt x="60578" y="30584"/>
                  </a:lnTo>
                  <a:lnTo>
                    <a:pt x="60578" y="61109"/>
                  </a:lnTo>
                  <a:close/>
                </a:path>
                <a:path w="241935" h="488950">
                  <a:moveTo>
                    <a:pt x="60578" y="15262"/>
                  </a:moveTo>
                  <a:lnTo>
                    <a:pt x="181519" y="15262"/>
                  </a:lnTo>
                  <a:lnTo>
                    <a:pt x="181519" y="0"/>
                  </a:lnTo>
                  <a:lnTo>
                    <a:pt x="60578" y="0"/>
                  </a:lnTo>
                  <a:lnTo>
                    <a:pt x="60578" y="15262"/>
                  </a:lnTo>
                  <a:close/>
                </a:path>
              </a:pathLst>
            </a:custGeom>
            <a:ln w="6350">
              <a:solidFill>
                <a:srgbClr val="975A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7038847" y="5031740"/>
            <a:ext cx="254635" cy="467995"/>
            <a:chOff x="7038847" y="5031740"/>
            <a:chExt cx="254635" cy="467995"/>
          </a:xfrm>
        </p:grpSpPr>
        <p:sp>
          <p:nvSpPr>
            <p:cNvPr id="41" name="object 41"/>
            <p:cNvSpPr/>
            <p:nvPr/>
          </p:nvSpPr>
          <p:spPr>
            <a:xfrm>
              <a:off x="7045198" y="5038090"/>
              <a:ext cx="241935" cy="455295"/>
            </a:xfrm>
            <a:custGeom>
              <a:avLst/>
              <a:gdLst/>
              <a:ahLst/>
              <a:cxnLst/>
              <a:rect l="l" t="t" r="r" b="b"/>
              <a:pathLst>
                <a:path w="241934" h="455295">
                  <a:moveTo>
                    <a:pt x="181381" y="440702"/>
                  </a:moveTo>
                  <a:lnTo>
                    <a:pt x="60452" y="440702"/>
                  </a:lnTo>
                  <a:lnTo>
                    <a:pt x="60452" y="454914"/>
                  </a:lnTo>
                  <a:lnTo>
                    <a:pt x="181381" y="454914"/>
                  </a:lnTo>
                  <a:lnTo>
                    <a:pt x="181381" y="440702"/>
                  </a:lnTo>
                  <a:close/>
                </a:path>
                <a:path w="241934" h="455295">
                  <a:moveTo>
                    <a:pt x="181381" y="398043"/>
                  </a:moveTo>
                  <a:lnTo>
                    <a:pt x="60452" y="398043"/>
                  </a:lnTo>
                  <a:lnTo>
                    <a:pt x="60452" y="426466"/>
                  </a:lnTo>
                  <a:lnTo>
                    <a:pt x="181381" y="426466"/>
                  </a:lnTo>
                  <a:lnTo>
                    <a:pt x="181381" y="398043"/>
                  </a:lnTo>
                  <a:close/>
                </a:path>
                <a:path w="241934" h="455295">
                  <a:moveTo>
                    <a:pt x="241808" y="113665"/>
                  </a:moveTo>
                  <a:lnTo>
                    <a:pt x="120904" y="0"/>
                  </a:lnTo>
                  <a:lnTo>
                    <a:pt x="0" y="113665"/>
                  </a:lnTo>
                  <a:lnTo>
                    <a:pt x="60452" y="113665"/>
                  </a:lnTo>
                  <a:lnTo>
                    <a:pt x="60452" y="383794"/>
                  </a:lnTo>
                  <a:lnTo>
                    <a:pt x="181356" y="383794"/>
                  </a:lnTo>
                  <a:lnTo>
                    <a:pt x="181356" y="113665"/>
                  </a:lnTo>
                  <a:lnTo>
                    <a:pt x="241808" y="113665"/>
                  </a:lnTo>
                  <a:close/>
                </a:path>
              </a:pathLst>
            </a:custGeom>
            <a:solidFill>
              <a:srgbClr val="A1C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45197" y="5038090"/>
              <a:ext cx="241935" cy="455295"/>
            </a:xfrm>
            <a:custGeom>
              <a:avLst/>
              <a:gdLst/>
              <a:ahLst/>
              <a:cxnLst/>
              <a:rect l="l" t="t" r="r" b="b"/>
              <a:pathLst>
                <a:path w="241934" h="455295">
                  <a:moveTo>
                    <a:pt x="0" y="113665"/>
                  </a:moveTo>
                  <a:lnTo>
                    <a:pt x="60451" y="113665"/>
                  </a:lnTo>
                  <a:lnTo>
                    <a:pt x="60451" y="383794"/>
                  </a:lnTo>
                  <a:lnTo>
                    <a:pt x="181355" y="383794"/>
                  </a:lnTo>
                  <a:lnTo>
                    <a:pt x="181355" y="113665"/>
                  </a:lnTo>
                  <a:lnTo>
                    <a:pt x="241807" y="113665"/>
                  </a:lnTo>
                  <a:lnTo>
                    <a:pt x="120903" y="0"/>
                  </a:lnTo>
                  <a:lnTo>
                    <a:pt x="0" y="113665"/>
                  </a:lnTo>
                  <a:close/>
                </a:path>
                <a:path w="241934" h="455295">
                  <a:moveTo>
                    <a:pt x="60451" y="426466"/>
                  </a:moveTo>
                  <a:lnTo>
                    <a:pt x="181392" y="426466"/>
                  </a:lnTo>
                  <a:lnTo>
                    <a:pt x="181392" y="398037"/>
                  </a:lnTo>
                  <a:lnTo>
                    <a:pt x="60451" y="398037"/>
                  </a:lnTo>
                  <a:lnTo>
                    <a:pt x="60451" y="426466"/>
                  </a:lnTo>
                  <a:close/>
                </a:path>
                <a:path w="241934" h="455295">
                  <a:moveTo>
                    <a:pt x="60451" y="454914"/>
                  </a:moveTo>
                  <a:lnTo>
                    <a:pt x="181392" y="454914"/>
                  </a:lnTo>
                  <a:lnTo>
                    <a:pt x="181392" y="440700"/>
                  </a:lnTo>
                  <a:lnTo>
                    <a:pt x="60451" y="440700"/>
                  </a:lnTo>
                  <a:lnTo>
                    <a:pt x="60451" y="454914"/>
                  </a:lnTo>
                  <a:close/>
                </a:path>
              </a:pathLst>
            </a:custGeom>
            <a:ln w="12700">
              <a:solidFill>
                <a:srgbClr val="769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4296283" y="5057140"/>
            <a:ext cx="229870" cy="480059"/>
            <a:chOff x="4296283" y="5057140"/>
            <a:chExt cx="229870" cy="480059"/>
          </a:xfrm>
        </p:grpSpPr>
        <p:sp>
          <p:nvSpPr>
            <p:cNvPr id="44" name="object 44"/>
            <p:cNvSpPr/>
            <p:nvPr/>
          </p:nvSpPr>
          <p:spPr>
            <a:xfrm>
              <a:off x="4302633" y="5063490"/>
              <a:ext cx="217170" cy="467359"/>
            </a:xfrm>
            <a:custGeom>
              <a:avLst/>
              <a:gdLst/>
              <a:ahLst/>
              <a:cxnLst/>
              <a:rect l="l" t="t" r="r" b="b"/>
              <a:pathLst>
                <a:path w="217170" h="467360">
                  <a:moveTo>
                    <a:pt x="108584" y="0"/>
                  </a:moveTo>
                  <a:lnTo>
                    <a:pt x="0" y="108585"/>
                  </a:lnTo>
                  <a:lnTo>
                    <a:pt x="54228" y="108585"/>
                  </a:lnTo>
                  <a:lnTo>
                    <a:pt x="54228" y="358267"/>
                  </a:lnTo>
                  <a:lnTo>
                    <a:pt x="0" y="358267"/>
                  </a:lnTo>
                  <a:lnTo>
                    <a:pt x="108584" y="466852"/>
                  </a:lnTo>
                  <a:lnTo>
                    <a:pt x="217042" y="358267"/>
                  </a:lnTo>
                  <a:lnTo>
                    <a:pt x="162813" y="358267"/>
                  </a:lnTo>
                  <a:lnTo>
                    <a:pt x="162813" y="108585"/>
                  </a:lnTo>
                  <a:lnTo>
                    <a:pt x="217042" y="108585"/>
                  </a:lnTo>
                  <a:lnTo>
                    <a:pt x="108584" y="0"/>
                  </a:lnTo>
                  <a:close/>
                </a:path>
              </a:pathLst>
            </a:custGeom>
            <a:solidFill>
              <a:srgbClr val="DFB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02633" y="5063490"/>
              <a:ext cx="217170" cy="467359"/>
            </a:xfrm>
            <a:custGeom>
              <a:avLst/>
              <a:gdLst/>
              <a:ahLst/>
              <a:cxnLst/>
              <a:rect l="l" t="t" r="r" b="b"/>
              <a:pathLst>
                <a:path w="217170" h="467360">
                  <a:moveTo>
                    <a:pt x="0" y="108585"/>
                  </a:moveTo>
                  <a:lnTo>
                    <a:pt x="108584" y="0"/>
                  </a:lnTo>
                  <a:lnTo>
                    <a:pt x="217042" y="108585"/>
                  </a:lnTo>
                  <a:lnTo>
                    <a:pt x="162813" y="108585"/>
                  </a:lnTo>
                  <a:lnTo>
                    <a:pt x="162813" y="358267"/>
                  </a:lnTo>
                  <a:lnTo>
                    <a:pt x="217042" y="358267"/>
                  </a:lnTo>
                  <a:lnTo>
                    <a:pt x="108584" y="466852"/>
                  </a:lnTo>
                  <a:lnTo>
                    <a:pt x="0" y="358267"/>
                  </a:lnTo>
                  <a:lnTo>
                    <a:pt x="54228" y="358267"/>
                  </a:lnTo>
                  <a:lnTo>
                    <a:pt x="54228" y="108585"/>
                  </a:lnTo>
                  <a:lnTo>
                    <a:pt x="0" y="108585"/>
                  </a:lnTo>
                  <a:close/>
                </a:path>
              </a:pathLst>
            </a:custGeom>
            <a:ln w="12700">
              <a:solidFill>
                <a:srgbClr val="A38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21614" y="1791080"/>
            <a:ext cx="799338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18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642824"/>
                </a:solidFill>
                <a:latin typeface="Trebuchet MS"/>
                <a:cs typeface="Trebuchet MS"/>
              </a:rPr>
              <a:t>Computador</a:t>
            </a:r>
            <a:r>
              <a:rPr sz="1800" b="1" spc="18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é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642824"/>
                </a:solidFill>
                <a:latin typeface="Arial"/>
                <a:cs typeface="Arial"/>
              </a:rPr>
              <a:t>uma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máquina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ou</a:t>
            </a:r>
            <a:r>
              <a:rPr sz="18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642824"/>
                </a:solidFill>
                <a:latin typeface="Arial"/>
                <a:cs typeface="Arial"/>
              </a:rPr>
              <a:t>conjunto</a:t>
            </a:r>
            <a:r>
              <a:rPr sz="18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dispositivos</a:t>
            </a:r>
            <a:r>
              <a:rPr sz="18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mecânicos,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eletrónicos</a:t>
            </a:r>
            <a:r>
              <a:rPr sz="18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e  </a:t>
            </a:r>
            <a:r>
              <a:rPr sz="1800" spc="-55" dirty="0">
                <a:solidFill>
                  <a:srgbClr val="642824"/>
                </a:solidFill>
                <a:latin typeface="Arial"/>
                <a:cs typeface="Arial"/>
              </a:rPr>
              <a:t>eletromecânicos, </a:t>
            </a:r>
            <a:r>
              <a:rPr sz="1800" spc="-114" dirty="0">
                <a:solidFill>
                  <a:srgbClr val="642824"/>
                </a:solidFill>
                <a:latin typeface="Arial"/>
                <a:cs typeface="Arial"/>
              </a:rPr>
              <a:t>capazes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processar</a:t>
            </a:r>
            <a:r>
              <a:rPr sz="1800" spc="-3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informação.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18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computador,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no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processamento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da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informação</a:t>
            </a:r>
            <a:r>
              <a:rPr sz="18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realiza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85" dirty="0">
                <a:solidFill>
                  <a:srgbClr val="642824"/>
                </a:solidFill>
                <a:latin typeface="Arial"/>
                <a:cs typeface="Arial"/>
              </a:rPr>
              <a:t>3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642824"/>
                </a:solidFill>
                <a:latin typeface="Arial"/>
                <a:cs typeface="Arial"/>
              </a:rPr>
              <a:t>operações</a:t>
            </a: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fundamentais:</a:t>
            </a:r>
            <a:endParaRPr sz="1800">
              <a:latin typeface="Arial"/>
              <a:cs typeface="Arial"/>
            </a:endParaRPr>
          </a:p>
          <a:p>
            <a:pPr marL="281940" indent="-179070">
              <a:lnSpc>
                <a:spcPct val="100000"/>
              </a:lnSpc>
              <a:buChar char="•"/>
              <a:tabLst>
                <a:tab pos="282575" algn="l"/>
              </a:tabLst>
            </a:pP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Entrada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ou </a:t>
            </a: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admissão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800" spc="-55" dirty="0">
                <a:solidFill>
                  <a:srgbClr val="642824"/>
                </a:solidFill>
                <a:latin typeface="Arial"/>
                <a:cs typeface="Arial"/>
              </a:rPr>
              <a:t>dados/informação</a:t>
            </a:r>
            <a:r>
              <a:rPr sz="1800" spc="-3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(</a:t>
            </a:r>
            <a:r>
              <a:rPr sz="1800" b="1" spc="-60" dirty="0">
                <a:solidFill>
                  <a:srgbClr val="C76B08"/>
                </a:solidFill>
                <a:latin typeface="Trebuchet MS"/>
                <a:cs typeface="Trebuchet MS"/>
              </a:rPr>
              <a:t>input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);</a:t>
            </a:r>
            <a:endParaRPr sz="1800">
              <a:latin typeface="Arial"/>
              <a:cs typeface="Arial"/>
            </a:endParaRPr>
          </a:p>
          <a:p>
            <a:pPr marL="281940" indent="-179070">
              <a:lnSpc>
                <a:spcPct val="100000"/>
              </a:lnSpc>
              <a:buFont typeface="Arial"/>
              <a:buChar char="•"/>
              <a:tabLst>
                <a:tab pos="282575" algn="l"/>
              </a:tabLst>
            </a:pPr>
            <a:r>
              <a:rPr sz="1800" b="1" spc="-55" dirty="0">
                <a:solidFill>
                  <a:srgbClr val="C76B08"/>
                </a:solidFill>
                <a:latin typeface="Trebuchet MS"/>
                <a:cs typeface="Trebuchet MS"/>
              </a:rPr>
              <a:t>Processamento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ou </a:t>
            </a:r>
            <a:r>
              <a:rPr sz="1800" spc="-15" dirty="0">
                <a:solidFill>
                  <a:srgbClr val="642824"/>
                </a:solidFill>
                <a:latin typeface="Arial"/>
                <a:cs typeface="Arial"/>
              </a:rPr>
              <a:t>tratamento</a:t>
            </a:r>
            <a:r>
              <a:rPr sz="1800" spc="-3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 dados;</a:t>
            </a:r>
            <a:endParaRPr sz="1800">
              <a:latin typeface="Arial"/>
              <a:cs typeface="Arial"/>
            </a:endParaRPr>
          </a:p>
          <a:p>
            <a:pPr marL="281940" indent="-179070">
              <a:lnSpc>
                <a:spcPct val="100000"/>
              </a:lnSpc>
              <a:buChar char="•"/>
              <a:tabLst>
                <a:tab pos="282575" algn="l"/>
              </a:tabLst>
            </a:pPr>
            <a:r>
              <a:rPr sz="1800" spc="-105" dirty="0">
                <a:solidFill>
                  <a:srgbClr val="642824"/>
                </a:solidFill>
                <a:latin typeface="Arial"/>
                <a:cs typeface="Arial"/>
              </a:rPr>
              <a:t>Emissão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ou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saída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800" spc="-55" dirty="0">
                <a:solidFill>
                  <a:srgbClr val="642824"/>
                </a:solidFill>
                <a:latin typeface="Arial"/>
                <a:cs typeface="Arial"/>
              </a:rPr>
              <a:t>dados/informação</a:t>
            </a:r>
            <a:r>
              <a:rPr sz="1800" spc="-3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(</a:t>
            </a:r>
            <a:r>
              <a:rPr sz="1800" b="1" spc="-50" dirty="0">
                <a:solidFill>
                  <a:srgbClr val="C76B08"/>
                </a:solidFill>
                <a:latin typeface="Trebuchet MS"/>
                <a:cs typeface="Trebuchet MS"/>
              </a:rPr>
              <a:t>output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759" y="697484"/>
            <a:ext cx="656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Estrutura</a:t>
            </a:r>
            <a:r>
              <a:rPr sz="3600" spc="-290" dirty="0"/>
              <a:t> </a:t>
            </a:r>
            <a:r>
              <a:rPr sz="3600" spc="-105" dirty="0"/>
              <a:t>geral</a:t>
            </a:r>
            <a:r>
              <a:rPr sz="3600" spc="-300" dirty="0"/>
              <a:t> </a:t>
            </a:r>
            <a:r>
              <a:rPr sz="3600" spc="-145" dirty="0"/>
              <a:t>de</a:t>
            </a:r>
            <a:r>
              <a:rPr sz="3600" spc="-295" dirty="0"/>
              <a:t> </a:t>
            </a:r>
            <a:r>
              <a:rPr sz="3600" spc="-80" dirty="0"/>
              <a:t>um</a:t>
            </a:r>
            <a:r>
              <a:rPr sz="3600" spc="-425" dirty="0"/>
              <a:t> </a:t>
            </a:r>
            <a:r>
              <a:rPr sz="3600" spc="-100" dirty="0"/>
              <a:t>Computador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577213" y="3798189"/>
            <a:ext cx="1223645" cy="730250"/>
            <a:chOff x="1577213" y="3798189"/>
            <a:chExt cx="1223645" cy="730250"/>
          </a:xfrm>
        </p:grpSpPr>
        <p:sp>
          <p:nvSpPr>
            <p:cNvPr id="4" name="object 4"/>
            <p:cNvSpPr/>
            <p:nvPr/>
          </p:nvSpPr>
          <p:spPr>
            <a:xfrm>
              <a:off x="1580388" y="3801364"/>
              <a:ext cx="1217295" cy="7235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0388" y="3801364"/>
              <a:ext cx="1217295" cy="723900"/>
            </a:xfrm>
            <a:custGeom>
              <a:avLst/>
              <a:gdLst/>
              <a:ahLst/>
              <a:cxnLst/>
              <a:rect l="l" t="t" r="r" b="b"/>
              <a:pathLst>
                <a:path w="1217295" h="723900">
                  <a:moveTo>
                    <a:pt x="0" y="120650"/>
                  </a:moveTo>
                  <a:lnTo>
                    <a:pt x="9473" y="73669"/>
                  </a:lnTo>
                  <a:lnTo>
                    <a:pt x="35306" y="35321"/>
                  </a:lnTo>
                  <a:lnTo>
                    <a:pt x="73616" y="9475"/>
                  </a:lnTo>
                  <a:lnTo>
                    <a:pt x="120523" y="0"/>
                  </a:lnTo>
                  <a:lnTo>
                    <a:pt x="1096772" y="0"/>
                  </a:lnTo>
                  <a:lnTo>
                    <a:pt x="1143678" y="9475"/>
                  </a:lnTo>
                  <a:lnTo>
                    <a:pt x="1181989" y="35321"/>
                  </a:lnTo>
                  <a:lnTo>
                    <a:pt x="1207821" y="73669"/>
                  </a:lnTo>
                  <a:lnTo>
                    <a:pt x="1217295" y="120650"/>
                  </a:lnTo>
                  <a:lnTo>
                    <a:pt x="1217295" y="602996"/>
                  </a:lnTo>
                  <a:lnTo>
                    <a:pt x="1207821" y="649902"/>
                  </a:lnTo>
                  <a:lnTo>
                    <a:pt x="1181989" y="688213"/>
                  </a:lnTo>
                  <a:lnTo>
                    <a:pt x="1143678" y="714045"/>
                  </a:lnTo>
                  <a:lnTo>
                    <a:pt x="1096772" y="723519"/>
                  </a:lnTo>
                  <a:lnTo>
                    <a:pt x="120523" y="723519"/>
                  </a:lnTo>
                  <a:lnTo>
                    <a:pt x="73616" y="714045"/>
                  </a:lnTo>
                  <a:lnTo>
                    <a:pt x="35305" y="688213"/>
                  </a:lnTo>
                  <a:lnTo>
                    <a:pt x="9473" y="649902"/>
                  </a:lnTo>
                  <a:lnTo>
                    <a:pt x="0" y="602996"/>
                  </a:lnTo>
                  <a:lnTo>
                    <a:pt x="0" y="120650"/>
                  </a:lnTo>
                  <a:close/>
                </a:path>
              </a:pathLst>
            </a:custGeom>
            <a:ln w="6350">
              <a:solidFill>
                <a:srgbClr val="975A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47214" y="3915283"/>
            <a:ext cx="6559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solidFill>
                  <a:srgbClr val="642824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642824"/>
                </a:solidFill>
                <a:latin typeface="Arial"/>
                <a:cs typeface="Arial"/>
              </a:rPr>
              <a:t>i</a:t>
            </a:r>
            <a:r>
              <a:rPr sz="1000" spc="-100" dirty="0">
                <a:solidFill>
                  <a:srgbClr val="642824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642824"/>
                </a:solidFill>
                <a:latin typeface="Arial"/>
                <a:cs typeface="Arial"/>
              </a:rPr>
              <a:t>p</a:t>
            </a:r>
            <a:r>
              <a:rPr sz="1000" spc="-3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1000" spc="-100" dirty="0">
                <a:solidFill>
                  <a:srgbClr val="642824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642824"/>
                </a:solidFill>
                <a:latin typeface="Arial"/>
                <a:cs typeface="Arial"/>
              </a:rPr>
              <a:t>iti</a:t>
            </a:r>
            <a:r>
              <a:rPr sz="1000" spc="5" dirty="0">
                <a:solidFill>
                  <a:srgbClr val="642824"/>
                </a:solidFill>
                <a:latin typeface="Arial"/>
                <a:cs typeface="Arial"/>
              </a:rPr>
              <a:t>v</a:t>
            </a:r>
            <a:r>
              <a:rPr sz="1000" spc="-55" dirty="0">
                <a:solidFill>
                  <a:srgbClr val="642824"/>
                </a:solidFill>
                <a:latin typeface="Arial"/>
                <a:cs typeface="Arial"/>
              </a:rPr>
              <a:t>os  </a:t>
            </a:r>
            <a:r>
              <a:rPr sz="1000" spc="-50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000" spc="-30" dirty="0">
                <a:solidFill>
                  <a:srgbClr val="642824"/>
                </a:solidFill>
                <a:latin typeface="Arial"/>
                <a:cs typeface="Arial"/>
              </a:rPr>
              <a:t>entrada  </a:t>
            </a:r>
            <a:r>
              <a:rPr sz="1000" b="1" spc="-50" dirty="0">
                <a:solidFill>
                  <a:srgbClr val="642824"/>
                </a:solidFill>
                <a:latin typeface="Trebuchet MS"/>
                <a:cs typeface="Trebuchet MS"/>
              </a:rPr>
              <a:t>(input)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84570" y="3795014"/>
            <a:ext cx="1230630" cy="736600"/>
            <a:chOff x="6084570" y="3795014"/>
            <a:chExt cx="1230630" cy="736600"/>
          </a:xfrm>
        </p:grpSpPr>
        <p:sp>
          <p:nvSpPr>
            <p:cNvPr id="8" name="object 8"/>
            <p:cNvSpPr/>
            <p:nvPr/>
          </p:nvSpPr>
          <p:spPr>
            <a:xfrm>
              <a:off x="6090920" y="3801364"/>
              <a:ext cx="1217930" cy="723900"/>
            </a:xfrm>
            <a:custGeom>
              <a:avLst/>
              <a:gdLst/>
              <a:ahLst/>
              <a:cxnLst/>
              <a:rect l="l" t="t" r="r" b="b"/>
              <a:pathLst>
                <a:path w="1217929" h="723900">
                  <a:moveTo>
                    <a:pt x="1096772" y="0"/>
                  </a:moveTo>
                  <a:lnTo>
                    <a:pt x="120650" y="0"/>
                  </a:lnTo>
                  <a:lnTo>
                    <a:pt x="73669" y="9475"/>
                  </a:lnTo>
                  <a:lnTo>
                    <a:pt x="35321" y="35321"/>
                  </a:lnTo>
                  <a:lnTo>
                    <a:pt x="9475" y="73669"/>
                  </a:lnTo>
                  <a:lnTo>
                    <a:pt x="0" y="120650"/>
                  </a:lnTo>
                  <a:lnTo>
                    <a:pt x="0" y="602996"/>
                  </a:lnTo>
                  <a:lnTo>
                    <a:pt x="9475" y="649902"/>
                  </a:lnTo>
                  <a:lnTo>
                    <a:pt x="35321" y="688213"/>
                  </a:lnTo>
                  <a:lnTo>
                    <a:pt x="73669" y="714045"/>
                  </a:lnTo>
                  <a:lnTo>
                    <a:pt x="120650" y="723519"/>
                  </a:lnTo>
                  <a:lnTo>
                    <a:pt x="1096772" y="723519"/>
                  </a:lnTo>
                  <a:lnTo>
                    <a:pt x="1143752" y="714045"/>
                  </a:lnTo>
                  <a:lnTo>
                    <a:pt x="1182100" y="688213"/>
                  </a:lnTo>
                  <a:lnTo>
                    <a:pt x="1207946" y="649902"/>
                  </a:lnTo>
                  <a:lnTo>
                    <a:pt x="1217422" y="602996"/>
                  </a:lnTo>
                  <a:lnTo>
                    <a:pt x="1217422" y="120650"/>
                  </a:lnTo>
                  <a:lnTo>
                    <a:pt x="1207946" y="73669"/>
                  </a:lnTo>
                  <a:lnTo>
                    <a:pt x="1182100" y="35321"/>
                  </a:lnTo>
                  <a:lnTo>
                    <a:pt x="1143752" y="9475"/>
                  </a:lnTo>
                  <a:lnTo>
                    <a:pt x="1096772" y="0"/>
                  </a:lnTo>
                  <a:close/>
                </a:path>
              </a:pathLst>
            </a:custGeom>
            <a:solidFill>
              <a:srgbClr val="A1C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0920" y="3801364"/>
              <a:ext cx="1217930" cy="723900"/>
            </a:xfrm>
            <a:custGeom>
              <a:avLst/>
              <a:gdLst/>
              <a:ahLst/>
              <a:cxnLst/>
              <a:rect l="l" t="t" r="r" b="b"/>
              <a:pathLst>
                <a:path w="1217929" h="723900">
                  <a:moveTo>
                    <a:pt x="0" y="120650"/>
                  </a:moveTo>
                  <a:lnTo>
                    <a:pt x="9475" y="73669"/>
                  </a:lnTo>
                  <a:lnTo>
                    <a:pt x="35321" y="35321"/>
                  </a:lnTo>
                  <a:lnTo>
                    <a:pt x="73669" y="9475"/>
                  </a:lnTo>
                  <a:lnTo>
                    <a:pt x="120650" y="0"/>
                  </a:lnTo>
                  <a:lnTo>
                    <a:pt x="1096772" y="0"/>
                  </a:lnTo>
                  <a:lnTo>
                    <a:pt x="1143752" y="9475"/>
                  </a:lnTo>
                  <a:lnTo>
                    <a:pt x="1182100" y="35321"/>
                  </a:lnTo>
                  <a:lnTo>
                    <a:pt x="1207946" y="73669"/>
                  </a:lnTo>
                  <a:lnTo>
                    <a:pt x="1217422" y="120650"/>
                  </a:lnTo>
                  <a:lnTo>
                    <a:pt x="1217422" y="602996"/>
                  </a:lnTo>
                  <a:lnTo>
                    <a:pt x="1207946" y="649902"/>
                  </a:lnTo>
                  <a:lnTo>
                    <a:pt x="1182100" y="688213"/>
                  </a:lnTo>
                  <a:lnTo>
                    <a:pt x="1143752" y="714045"/>
                  </a:lnTo>
                  <a:lnTo>
                    <a:pt x="1096772" y="723519"/>
                  </a:lnTo>
                  <a:lnTo>
                    <a:pt x="120650" y="723519"/>
                  </a:lnTo>
                  <a:lnTo>
                    <a:pt x="73669" y="714045"/>
                  </a:lnTo>
                  <a:lnTo>
                    <a:pt x="35321" y="688213"/>
                  </a:lnTo>
                  <a:lnTo>
                    <a:pt x="9475" y="649902"/>
                  </a:lnTo>
                  <a:lnTo>
                    <a:pt x="0" y="602996"/>
                  </a:lnTo>
                  <a:lnTo>
                    <a:pt x="0" y="120650"/>
                  </a:lnTo>
                  <a:close/>
                </a:path>
              </a:pathLst>
            </a:custGeom>
            <a:ln w="12700">
              <a:solidFill>
                <a:srgbClr val="769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58509" y="3915283"/>
            <a:ext cx="6559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solidFill>
                  <a:srgbClr val="642824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642824"/>
                </a:solidFill>
                <a:latin typeface="Arial"/>
                <a:cs typeface="Arial"/>
              </a:rPr>
              <a:t>i</a:t>
            </a:r>
            <a:r>
              <a:rPr sz="1000" spc="-100" dirty="0">
                <a:solidFill>
                  <a:srgbClr val="642824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642824"/>
                </a:solidFill>
                <a:latin typeface="Arial"/>
                <a:cs typeface="Arial"/>
              </a:rPr>
              <a:t>p</a:t>
            </a:r>
            <a:r>
              <a:rPr sz="1000" spc="-3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1000" spc="-100" dirty="0">
                <a:solidFill>
                  <a:srgbClr val="642824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642824"/>
                </a:solidFill>
                <a:latin typeface="Arial"/>
                <a:cs typeface="Arial"/>
              </a:rPr>
              <a:t>iti</a:t>
            </a:r>
            <a:r>
              <a:rPr sz="1000" spc="5" dirty="0">
                <a:solidFill>
                  <a:srgbClr val="642824"/>
                </a:solidFill>
                <a:latin typeface="Arial"/>
                <a:cs typeface="Arial"/>
              </a:rPr>
              <a:t>v</a:t>
            </a:r>
            <a:r>
              <a:rPr sz="1000" spc="-55" dirty="0">
                <a:solidFill>
                  <a:srgbClr val="642824"/>
                </a:solidFill>
                <a:latin typeface="Arial"/>
                <a:cs typeface="Arial"/>
              </a:rPr>
              <a:t>os  </a:t>
            </a:r>
            <a:r>
              <a:rPr sz="1000" spc="-50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000" spc="-65" dirty="0">
                <a:solidFill>
                  <a:srgbClr val="642824"/>
                </a:solidFill>
                <a:latin typeface="Arial"/>
                <a:cs typeface="Arial"/>
              </a:rPr>
              <a:t>saída  </a:t>
            </a:r>
            <a:r>
              <a:rPr sz="1000" b="1" spc="-45" dirty="0">
                <a:solidFill>
                  <a:srgbClr val="642824"/>
                </a:solidFill>
                <a:latin typeface="Trebuchet MS"/>
                <a:cs typeface="Trebuchet MS"/>
              </a:rPr>
              <a:t>(output)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76244" y="2846577"/>
            <a:ext cx="1860550" cy="2489835"/>
            <a:chOff x="3476244" y="2846577"/>
            <a:chExt cx="1860550" cy="2489835"/>
          </a:xfrm>
        </p:grpSpPr>
        <p:sp>
          <p:nvSpPr>
            <p:cNvPr id="12" name="object 12"/>
            <p:cNvSpPr/>
            <p:nvPr/>
          </p:nvSpPr>
          <p:spPr>
            <a:xfrm>
              <a:off x="3482594" y="2852927"/>
              <a:ext cx="1847850" cy="2477135"/>
            </a:xfrm>
            <a:custGeom>
              <a:avLst/>
              <a:gdLst/>
              <a:ahLst/>
              <a:cxnLst/>
              <a:rect l="l" t="t" r="r" b="b"/>
              <a:pathLst>
                <a:path w="1847850" h="2477135">
                  <a:moveTo>
                    <a:pt x="1539620" y="0"/>
                  </a:moveTo>
                  <a:lnTo>
                    <a:pt x="307975" y="0"/>
                  </a:lnTo>
                  <a:lnTo>
                    <a:pt x="262473" y="3340"/>
                  </a:lnTo>
                  <a:lnTo>
                    <a:pt x="219041" y="13042"/>
                  </a:lnTo>
                  <a:lnTo>
                    <a:pt x="178156" y="28629"/>
                  </a:lnTo>
                  <a:lnTo>
                    <a:pt x="140295" y="49625"/>
                  </a:lnTo>
                  <a:lnTo>
                    <a:pt x="105935" y="75553"/>
                  </a:lnTo>
                  <a:lnTo>
                    <a:pt x="75553" y="105935"/>
                  </a:lnTo>
                  <a:lnTo>
                    <a:pt x="49625" y="140295"/>
                  </a:lnTo>
                  <a:lnTo>
                    <a:pt x="28629" y="178156"/>
                  </a:lnTo>
                  <a:lnTo>
                    <a:pt x="13042" y="219041"/>
                  </a:lnTo>
                  <a:lnTo>
                    <a:pt x="3340" y="262473"/>
                  </a:lnTo>
                  <a:lnTo>
                    <a:pt x="0" y="307975"/>
                  </a:lnTo>
                  <a:lnTo>
                    <a:pt x="0" y="2168652"/>
                  </a:lnTo>
                  <a:lnTo>
                    <a:pt x="3340" y="2214153"/>
                  </a:lnTo>
                  <a:lnTo>
                    <a:pt x="13042" y="2257585"/>
                  </a:lnTo>
                  <a:lnTo>
                    <a:pt x="28629" y="2298470"/>
                  </a:lnTo>
                  <a:lnTo>
                    <a:pt x="49625" y="2336331"/>
                  </a:lnTo>
                  <a:lnTo>
                    <a:pt x="75553" y="2370691"/>
                  </a:lnTo>
                  <a:lnTo>
                    <a:pt x="105935" y="2401073"/>
                  </a:lnTo>
                  <a:lnTo>
                    <a:pt x="140295" y="2427001"/>
                  </a:lnTo>
                  <a:lnTo>
                    <a:pt x="178156" y="2447997"/>
                  </a:lnTo>
                  <a:lnTo>
                    <a:pt x="219041" y="2463584"/>
                  </a:lnTo>
                  <a:lnTo>
                    <a:pt x="262473" y="2473286"/>
                  </a:lnTo>
                  <a:lnTo>
                    <a:pt x="307975" y="2476627"/>
                  </a:lnTo>
                  <a:lnTo>
                    <a:pt x="1539620" y="2476627"/>
                  </a:lnTo>
                  <a:lnTo>
                    <a:pt x="1585122" y="2473286"/>
                  </a:lnTo>
                  <a:lnTo>
                    <a:pt x="1628554" y="2463584"/>
                  </a:lnTo>
                  <a:lnTo>
                    <a:pt x="1669439" y="2447997"/>
                  </a:lnTo>
                  <a:lnTo>
                    <a:pt x="1707300" y="2427001"/>
                  </a:lnTo>
                  <a:lnTo>
                    <a:pt x="1741660" y="2401073"/>
                  </a:lnTo>
                  <a:lnTo>
                    <a:pt x="1772042" y="2370691"/>
                  </a:lnTo>
                  <a:lnTo>
                    <a:pt x="1797970" y="2336331"/>
                  </a:lnTo>
                  <a:lnTo>
                    <a:pt x="1818966" y="2298470"/>
                  </a:lnTo>
                  <a:lnTo>
                    <a:pt x="1834553" y="2257585"/>
                  </a:lnTo>
                  <a:lnTo>
                    <a:pt x="1844255" y="2214153"/>
                  </a:lnTo>
                  <a:lnTo>
                    <a:pt x="1847595" y="2168652"/>
                  </a:lnTo>
                  <a:lnTo>
                    <a:pt x="1847595" y="307975"/>
                  </a:lnTo>
                  <a:lnTo>
                    <a:pt x="1844255" y="262473"/>
                  </a:lnTo>
                  <a:lnTo>
                    <a:pt x="1834553" y="219041"/>
                  </a:lnTo>
                  <a:lnTo>
                    <a:pt x="1818966" y="178156"/>
                  </a:lnTo>
                  <a:lnTo>
                    <a:pt x="1797970" y="140295"/>
                  </a:lnTo>
                  <a:lnTo>
                    <a:pt x="1772042" y="105935"/>
                  </a:lnTo>
                  <a:lnTo>
                    <a:pt x="1741660" y="75553"/>
                  </a:lnTo>
                  <a:lnTo>
                    <a:pt x="1707300" y="49625"/>
                  </a:lnTo>
                  <a:lnTo>
                    <a:pt x="1669439" y="28629"/>
                  </a:lnTo>
                  <a:lnTo>
                    <a:pt x="1628554" y="13042"/>
                  </a:lnTo>
                  <a:lnTo>
                    <a:pt x="1585122" y="3340"/>
                  </a:lnTo>
                  <a:lnTo>
                    <a:pt x="1539620" y="0"/>
                  </a:lnTo>
                  <a:close/>
                </a:path>
              </a:pathLst>
            </a:custGeom>
            <a:solidFill>
              <a:srgbClr val="F68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82594" y="2852927"/>
              <a:ext cx="1847850" cy="2477135"/>
            </a:xfrm>
            <a:custGeom>
              <a:avLst/>
              <a:gdLst/>
              <a:ahLst/>
              <a:cxnLst/>
              <a:rect l="l" t="t" r="r" b="b"/>
              <a:pathLst>
                <a:path w="1847850" h="2477135">
                  <a:moveTo>
                    <a:pt x="0" y="307975"/>
                  </a:moveTo>
                  <a:lnTo>
                    <a:pt x="3340" y="262473"/>
                  </a:lnTo>
                  <a:lnTo>
                    <a:pt x="13042" y="219041"/>
                  </a:lnTo>
                  <a:lnTo>
                    <a:pt x="28629" y="178156"/>
                  </a:lnTo>
                  <a:lnTo>
                    <a:pt x="49625" y="140295"/>
                  </a:lnTo>
                  <a:lnTo>
                    <a:pt x="75553" y="105935"/>
                  </a:lnTo>
                  <a:lnTo>
                    <a:pt x="105935" y="75553"/>
                  </a:lnTo>
                  <a:lnTo>
                    <a:pt x="140295" y="49625"/>
                  </a:lnTo>
                  <a:lnTo>
                    <a:pt x="178156" y="28629"/>
                  </a:lnTo>
                  <a:lnTo>
                    <a:pt x="219041" y="13042"/>
                  </a:lnTo>
                  <a:lnTo>
                    <a:pt x="262473" y="3340"/>
                  </a:lnTo>
                  <a:lnTo>
                    <a:pt x="307975" y="0"/>
                  </a:lnTo>
                  <a:lnTo>
                    <a:pt x="1539620" y="0"/>
                  </a:lnTo>
                  <a:lnTo>
                    <a:pt x="1585122" y="3340"/>
                  </a:lnTo>
                  <a:lnTo>
                    <a:pt x="1628554" y="13042"/>
                  </a:lnTo>
                  <a:lnTo>
                    <a:pt x="1669439" y="28629"/>
                  </a:lnTo>
                  <a:lnTo>
                    <a:pt x="1707300" y="49625"/>
                  </a:lnTo>
                  <a:lnTo>
                    <a:pt x="1741660" y="75553"/>
                  </a:lnTo>
                  <a:lnTo>
                    <a:pt x="1772042" y="105935"/>
                  </a:lnTo>
                  <a:lnTo>
                    <a:pt x="1797970" y="140295"/>
                  </a:lnTo>
                  <a:lnTo>
                    <a:pt x="1818966" y="178156"/>
                  </a:lnTo>
                  <a:lnTo>
                    <a:pt x="1834553" y="219041"/>
                  </a:lnTo>
                  <a:lnTo>
                    <a:pt x="1844255" y="262473"/>
                  </a:lnTo>
                  <a:lnTo>
                    <a:pt x="1847595" y="307975"/>
                  </a:lnTo>
                  <a:lnTo>
                    <a:pt x="1847595" y="2168652"/>
                  </a:lnTo>
                  <a:lnTo>
                    <a:pt x="1844255" y="2214153"/>
                  </a:lnTo>
                  <a:lnTo>
                    <a:pt x="1834553" y="2257585"/>
                  </a:lnTo>
                  <a:lnTo>
                    <a:pt x="1818966" y="2298470"/>
                  </a:lnTo>
                  <a:lnTo>
                    <a:pt x="1797970" y="2336331"/>
                  </a:lnTo>
                  <a:lnTo>
                    <a:pt x="1772042" y="2370691"/>
                  </a:lnTo>
                  <a:lnTo>
                    <a:pt x="1741660" y="2401073"/>
                  </a:lnTo>
                  <a:lnTo>
                    <a:pt x="1707300" y="2427001"/>
                  </a:lnTo>
                  <a:lnTo>
                    <a:pt x="1669439" y="2447997"/>
                  </a:lnTo>
                  <a:lnTo>
                    <a:pt x="1628554" y="2463584"/>
                  </a:lnTo>
                  <a:lnTo>
                    <a:pt x="1585122" y="2473286"/>
                  </a:lnTo>
                  <a:lnTo>
                    <a:pt x="1539620" y="2476627"/>
                  </a:lnTo>
                  <a:lnTo>
                    <a:pt x="307975" y="2476627"/>
                  </a:lnTo>
                  <a:lnTo>
                    <a:pt x="262473" y="2473286"/>
                  </a:lnTo>
                  <a:lnTo>
                    <a:pt x="219041" y="2463584"/>
                  </a:lnTo>
                  <a:lnTo>
                    <a:pt x="178156" y="2447997"/>
                  </a:lnTo>
                  <a:lnTo>
                    <a:pt x="140295" y="2427001"/>
                  </a:lnTo>
                  <a:lnTo>
                    <a:pt x="105935" y="2401073"/>
                  </a:lnTo>
                  <a:lnTo>
                    <a:pt x="75553" y="2370691"/>
                  </a:lnTo>
                  <a:lnTo>
                    <a:pt x="49625" y="2336331"/>
                  </a:lnTo>
                  <a:lnTo>
                    <a:pt x="28629" y="2298470"/>
                  </a:lnTo>
                  <a:lnTo>
                    <a:pt x="13042" y="2257585"/>
                  </a:lnTo>
                  <a:lnTo>
                    <a:pt x="3340" y="2214153"/>
                  </a:lnTo>
                  <a:lnTo>
                    <a:pt x="0" y="2168652"/>
                  </a:lnTo>
                  <a:lnTo>
                    <a:pt x="0" y="307975"/>
                  </a:lnTo>
                  <a:close/>
                </a:path>
              </a:pathLst>
            </a:custGeom>
            <a:ln w="12700">
              <a:solidFill>
                <a:srgbClr val="B567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8476" y="3048507"/>
              <a:ext cx="1217930" cy="723900"/>
            </a:xfrm>
            <a:custGeom>
              <a:avLst/>
              <a:gdLst/>
              <a:ahLst/>
              <a:cxnLst/>
              <a:rect l="l" t="t" r="r" b="b"/>
              <a:pathLst>
                <a:path w="1217929" h="723900">
                  <a:moveTo>
                    <a:pt x="1096772" y="0"/>
                  </a:moveTo>
                  <a:lnTo>
                    <a:pt x="120650" y="0"/>
                  </a:lnTo>
                  <a:lnTo>
                    <a:pt x="73723" y="9475"/>
                  </a:lnTo>
                  <a:lnTo>
                    <a:pt x="35369" y="35321"/>
                  </a:lnTo>
                  <a:lnTo>
                    <a:pt x="9493" y="73669"/>
                  </a:lnTo>
                  <a:lnTo>
                    <a:pt x="0" y="120650"/>
                  </a:lnTo>
                  <a:lnTo>
                    <a:pt x="0" y="602995"/>
                  </a:lnTo>
                  <a:lnTo>
                    <a:pt x="9493" y="649902"/>
                  </a:lnTo>
                  <a:lnTo>
                    <a:pt x="35369" y="688212"/>
                  </a:lnTo>
                  <a:lnTo>
                    <a:pt x="73723" y="714045"/>
                  </a:lnTo>
                  <a:lnTo>
                    <a:pt x="120650" y="723518"/>
                  </a:lnTo>
                  <a:lnTo>
                    <a:pt x="1096772" y="723518"/>
                  </a:lnTo>
                  <a:lnTo>
                    <a:pt x="1143752" y="714045"/>
                  </a:lnTo>
                  <a:lnTo>
                    <a:pt x="1182100" y="688212"/>
                  </a:lnTo>
                  <a:lnTo>
                    <a:pt x="1207946" y="649902"/>
                  </a:lnTo>
                  <a:lnTo>
                    <a:pt x="1217422" y="602995"/>
                  </a:lnTo>
                  <a:lnTo>
                    <a:pt x="1217422" y="120650"/>
                  </a:lnTo>
                  <a:lnTo>
                    <a:pt x="1207946" y="73669"/>
                  </a:lnTo>
                  <a:lnTo>
                    <a:pt x="1182100" y="35321"/>
                  </a:lnTo>
                  <a:lnTo>
                    <a:pt x="1143752" y="9475"/>
                  </a:lnTo>
                  <a:lnTo>
                    <a:pt x="1096772" y="0"/>
                  </a:lnTo>
                  <a:close/>
                </a:path>
              </a:pathLst>
            </a:custGeom>
            <a:solidFill>
              <a:srgbClr val="DFB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08476" y="3048507"/>
              <a:ext cx="1217930" cy="723900"/>
            </a:xfrm>
            <a:custGeom>
              <a:avLst/>
              <a:gdLst/>
              <a:ahLst/>
              <a:cxnLst/>
              <a:rect l="l" t="t" r="r" b="b"/>
              <a:pathLst>
                <a:path w="1217929" h="723900">
                  <a:moveTo>
                    <a:pt x="0" y="120650"/>
                  </a:moveTo>
                  <a:lnTo>
                    <a:pt x="9493" y="73669"/>
                  </a:lnTo>
                  <a:lnTo>
                    <a:pt x="35369" y="35321"/>
                  </a:lnTo>
                  <a:lnTo>
                    <a:pt x="73723" y="9475"/>
                  </a:lnTo>
                  <a:lnTo>
                    <a:pt x="120650" y="0"/>
                  </a:lnTo>
                  <a:lnTo>
                    <a:pt x="1096772" y="0"/>
                  </a:lnTo>
                  <a:lnTo>
                    <a:pt x="1143752" y="9475"/>
                  </a:lnTo>
                  <a:lnTo>
                    <a:pt x="1182100" y="35321"/>
                  </a:lnTo>
                  <a:lnTo>
                    <a:pt x="1207946" y="73669"/>
                  </a:lnTo>
                  <a:lnTo>
                    <a:pt x="1217422" y="120650"/>
                  </a:lnTo>
                  <a:lnTo>
                    <a:pt x="1217422" y="602995"/>
                  </a:lnTo>
                  <a:lnTo>
                    <a:pt x="1207946" y="649902"/>
                  </a:lnTo>
                  <a:lnTo>
                    <a:pt x="1182100" y="688212"/>
                  </a:lnTo>
                  <a:lnTo>
                    <a:pt x="1143752" y="714045"/>
                  </a:lnTo>
                  <a:lnTo>
                    <a:pt x="1096772" y="723518"/>
                  </a:lnTo>
                  <a:lnTo>
                    <a:pt x="120650" y="723518"/>
                  </a:lnTo>
                  <a:lnTo>
                    <a:pt x="73723" y="714045"/>
                  </a:lnTo>
                  <a:lnTo>
                    <a:pt x="35369" y="688212"/>
                  </a:lnTo>
                  <a:lnTo>
                    <a:pt x="9493" y="649902"/>
                  </a:lnTo>
                  <a:lnTo>
                    <a:pt x="0" y="602995"/>
                  </a:lnTo>
                  <a:lnTo>
                    <a:pt x="0" y="120650"/>
                  </a:lnTo>
                  <a:close/>
                </a:path>
              </a:pathLst>
            </a:custGeom>
            <a:ln w="12700">
              <a:solidFill>
                <a:srgbClr val="A38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82592" y="3085845"/>
            <a:ext cx="87121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b="1" spc="-35" dirty="0">
                <a:latin typeface="Trebuchet MS"/>
                <a:cs typeface="Trebuchet MS"/>
              </a:rPr>
              <a:t>Unidade  </a:t>
            </a:r>
            <a:r>
              <a:rPr sz="1000" b="1" spc="-45" dirty="0">
                <a:latin typeface="Trebuchet MS"/>
                <a:cs typeface="Trebuchet MS"/>
              </a:rPr>
              <a:t>Central </a:t>
            </a:r>
            <a:r>
              <a:rPr sz="1000" b="1" spc="-50" dirty="0">
                <a:latin typeface="Trebuchet MS"/>
                <a:cs typeface="Trebuchet MS"/>
              </a:rPr>
              <a:t>de  </a:t>
            </a:r>
            <a:r>
              <a:rPr sz="1000" b="1" spc="-40" dirty="0">
                <a:latin typeface="Trebuchet MS"/>
                <a:cs typeface="Trebuchet MS"/>
              </a:rPr>
              <a:t>Pro</a:t>
            </a:r>
            <a:r>
              <a:rPr sz="1000" b="1" spc="-35" dirty="0">
                <a:latin typeface="Trebuchet MS"/>
                <a:cs typeface="Trebuchet MS"/>
              </a:rPr>
              <a:t>c</a:t>
            </a:r>
            <a:r>
              <a:rPr sz="1000" b="1" spc="-65" dirty="0">
                <a:latin typeface="Trebuchet MS"/>
                <a:cs typeface="Trebuchet MS"/>
              </a:rPr>
              <a:t>e</a:t>
            </a:r>
            <a:r>
              <a:rPr sz="1000" b="1" spc="-10" dirty="0">
                <a:latin typeface="Trebuchet MS"/>
                <a:cs typeface="Trebuchet MS"/>
              </a:rPr>
              <a:t>s</a:t>
            </a:r>
            <a:r>
              <a:rPr sz="1000" b="1" spc="-15" dirty="0">
                <a:latin typeface="Trebuchet MS"/>
                <a:cs typeface="Trebuchet MS"/>
              </a:rPr>
              <a:t>s</a:t>
            </a:r>
            <a:r>
              <a:rPr sz="1000" b="1" spc="-25" dirty="0">
                <a:latin typeface="Trebuchet MS"/>
                <a:cs typeface="Trebuchet MS"/>
              </a:rPr>
              <a:t>a</a:t>
            </a:r>
            <a:r>
              <a:rPr sz="1000" b="1" spc="-15" dirty="0">
                <a:latin typeface="Trebuchet MS"/>
                <a:cs typeface="Trebuchet MS"/>
              </a:rPr>
              <a:t>m</a:t>
            </a:r>
            <a:r>
              <a:rPr sz="1000" b="1" spc="-65" dirty="0">
                <a:latin typeface="Trebuchet MS"/>
                <a:cs typeface="Trebuchet MS"/>
              </a:rPr>
              <a:t>e</a:t>
            </a:r>
            <a:r>
              <a:rPr sz="1000" b="1" spc="-35" dirty="0">
                <a:latin typeface="Trebuchet MS"/>
                <a:cs typeface="Trebuchet MS"/>
              </a:rPr>
              <a:t>nt</a:t>
            </a:r>
            <a:r>
              <a:rPr sz="1000" b="1" spc="-10" dirty="0">
                <a:latin typeface="Trebuchet MS"/>
                <a:cs typeface="Trebuchet MS"/>
              </a:rPr>
              <a:t>o  </a:t>
            </a:r>
            <a:r>
              <a:rPr sz="1000" b="1" spc="-30" dirty="0">
                <a:latin typeface="Trebuchet MS"/>
                <a:cs typeface="Trebuchet MS"/>
              </a:rPr>
              <a:t>(CPU)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05301" y="4365116"/>
            <a:ext cx="1224280" cy="730250"/>
            <a:chOff x="3805301" y="4365116"/>
            <a:chExt cx="1224280" cy="730250"/>
          </a:xfrm>
        </p:grpSpPr>
        <p:sp>
          <p:nvSpPr>
            <p:cNvPr id="18" name="object 18"/>
            <p:cNvSpPr/>
            <p:nvPr/>
          </p:nvSpPr>
          <p:spPr>
            <a:xfrm>
              <a:off x="3808476" y="4368291"/>
              <a:ext cx="1217422" cy="7236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08476" y="4368291"/>
              <a:ext cx="1217930" cy="723900"/>
            </a:xfrm>
            <a:custGeom>
              <a:avLst/>
              <a:gdLst/>
              <a:ahLst/>
              <a:cxnLst/>
              <a:rect l="l" t="t" r="r" b="b"/>
              <a:pathLst>
                <a:path w="1217929" h="723900">
                  <a:moveTo>
                    <a:pt x="0" y="120649"/>
                  </a:moveTo>
                  <a:lnTo>
                    <a:pt x="9493" y="73669"/>
                  </a:lnTo>
                  <a:lnTo>
                    <a:pt x="35369" y="35321"/>
                  </a:lnTo>
                  <a:lnTo>
                    <a:pt x="73723" y="9475"/>
                  </a:lnTo>
                  <a:lnTo>
                    <a:pt x="120650" y="0"/>
                  </a:lnTo>
                  <a:lnTo>
                    <a:pt x="1096772" y="0"/>
                  </a:lnTo>
                  <a:lnTo>
                    <a:pt x="1143752" y="9475"/>
                  </a:lnTo>
                  <a:lnTo>
                    <a:pt x="1182100" y="35321"/>
                  </a:lnTo>
                  <a:lnTo>
                    <a:pt x="1207946" y="73669"/>
                  </a:lnTo>
                  <a:lnTo>
                    <a:pt x="1217422" y="120649"/>
                  </a:lnTo>
                  <a:lnTo>
                    <a:pt x="1217422" y="602995"/>
                  </a:lnTo>
                  <a:lnTo>
                    <a:pt x="1207946" y="649922"/>
                  </a:lnTo>
                  <a:lnTo>
                    <a:pt x="1182100" y="688276"/>
                  </a:lnTo>
                  <a:lnTo>
                    <a:pt x="1143752" y="714152"/>
                  </a:lnTo>
                  <a:lnTo>
                    <a:pt x="1096772" y="723645"/>
                  </a:lnTo>
                  <a:lnTo>
                    <a:pt x="120650" y="723645"/>
                  </a:lnTo>
                  <a:lnTo>
                    <a:pt x="73723" y="714152"/>
                  </a:lnTo>
                  <a:lnTo>
                    <a:pt x="35369" y="688276"/>
                  </a:lnTo>
                  <a:lnTo>
                    <a:pt x="9493" y="649922"/>
                  </a:lnTo>
                  <a:lnTo>
                    <a:pt x="0" y="602995"/>
                  </a:lnTo>
                  <a:lnTo>
                    <a:pt x="0" y="120649"/>
                  </a:lnTo>
                  <a:close/>
                </a:path>
              </a:pathLst>
            </a:custGeom>
            <a:ln w="6350">
              <a:solidFill>
                <a:srgbClr val="DFB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59377" y="4558410"/>
            <a:ext cx="515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95"/>
              </a:spcBef>
            </a:pPr>
            <a:r>
              <a:rPr sz="1000" b="1" spc="75" dirty="0">
                <a:solidFill>
                  <a:srgbClr val="642824"/>
                </a:solidFill>
                <a:latin typeface="Trebuchet MS"/>
                <a:cs typeface="Trebuchet MS"/>
              </a:rPr>
              <a:t>M</a:t>
            </a:r>
            <a:r>
              <a:rPr sz="1000" b="1" spc="-65" dirty="0">
                <a:solidFill>
                  <a:srgbClr val="642824"/>
                </a:solidFill>
                <a:latin typeface="Trebuchet MS"/>
                <a:cs typeface="Trebuchet MS"/>
              </a:rPr>
              <a:t>e</a:t>
            </a:r>
            <a:r>
              <a:rPr sz="1000" b="1" spc="-15" dirty="0">
                <a:solidFill>
                  <a:srgbClr val="642824"/>
                </a:solidFill>
                <a:latin typeface="Trebuchet MS"/>
                <a:cs typeface="Trebuchet MS"/>
              </a:rPr>
              <a:t>m</a:t>
            </a:r>
            <a:r>
              <a:rPr sz="1000" b="1" spc="-50" dirty="0">
                <a:solidFill>
                  <a:srgbClr val="642824"/>
                </a:solidFill>
                <a:latin typeface="Trebuchet MS"/>
                <a:cs typeface="Trebuchet MS"/>
              </a:rPr>
              <a:t>óri</a:t>
            </a:r>
            <a:r>
              <a:rPr sz="1000" b="1" spc="-15" dirty="0">
                <a:solidFill>
                  <a:srgbClr val="642824"/>
                </a:solidFill>
                <a:latin typeface="Trebuchet MS"/>
                <a:cs typeface="Trebuchet MS"/>
              </a:rPr>
              <a:t>a  </a:t>
            </a:r>
            <a:r>
              <a:rPr sz="1000" b="1" spc="-40" dirty="0">
                <a:solidFill>
                  <a:srgbClr val="642824"/>
                </a:solidFill>
                <a:latin typeface="Trebuchet MS"/>
                <a:cs typeface="Trebuchet MS"/>
              </a:rPr>
              <a:t>Pri</a:t>
            </a:r>
            <a:r>
              <a:rPr sz="1000" b="1" spc="-15" dirty="0">
                <a:solidFill>
                  <a:srgbClr val="642824"/>
                </a:solidFill>
                <a:latin typeface="Trebuchet MS"/>
                <a:cs typeface="Trebuchet MS"/>
              </a:rPr>
              <a:t>m</a:t>
            </a:r>
            <a:r>
              <a:rPr sz="1000" b="1" spc="-25" dirty="0">
                <a:solidFill>
                  <a:srgbClr val="642824"/>
                </a:solidFill>
                <a:latin typeface="Trebuchet MS"/>
                <a:cs typeface="Trebuchet MS"/>
              </a:rPr>
              <a:t>á</a:t>
            </a:r>
            <a:r>
              <a:rPr sz="1000" b="1" spc="-65" dirty="0">
                <a:solidFill>
                  <a:srgbClr val="642824"/>
                </a:solidFill>
                <a:latin typeface="Trebuchet MS"/>
                <a:cs typeface="Trebuchet MS"/>
              </a:rPr>
              <a:t>ri</a:t>
            </a:r>
            <a:r>
              <a:rPr sz="1000" b="1" spc="-25" dirty="0">
                <a:solidFill>
                  <a:srgbClr val="642824"/>
                </a:solidFill>
                <a:latin typeface="Trebuchet MS"/>
                <a:cs typeface="Trebuchet MS"/>
              </a:rPr>
              <a:t>a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05301" y="5726582"/>
            <a:ext cx="1224280" cy="730250"/>
            <a:chOff x="3805301" y="5726582"/>
            <a:chExt cx="1224280" cy="730250"/>
          </a:xfrm>
        </p:grpSpPr>
        <p:sp>
          <p:nvSpPr>
            <p:cNvPr id="22" name="object 22"/>
            <p:cNvSpPr/>
            <p:nvPr/>
          </p:nvSpPr>
          <p:spPr>
            <a:xfrm>
              <a:off x="3808476" y="5729757"/>
              <a:ext cx="1217422" cy="7235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08476" y="5729757"/>
              <a:ext cx="1217930" cy="723900"/>
            </a:xfrm>
            <a:custGeom>
              <a:avLst/>
              <a:gdLst/>
              <a:ahLst/>
              <a:cxnLst/>
              <a:rect l="l" t="t" r="r" b="b"/>
              <a:pathLst>
                <a:path w="1217929" h="723900">
                  <a:moveTo>
                    <a:pt x="0" y="120599"/>
                  </a:moveTo>
                  <a:lnTo>
                    <a:pt x="9493" y="73659"/>
                  </a:lnTo>
                  <a:lnTo>
                    <a:pt x="35369" y="35325"/>
                  </a:lnTo>
                  <a:lnTo>
                    <a:pt x="73723" y="9478"/>
                  </a:lnTo>
                  <a:lnTo>
                    <a:pt x="120650" y="0"/>
                  </a:lnTo>
                  <a:lnTo>
                    <a:pt x="1096772" y="0"/>
                  </a:lnTo>
                  <a:lnTo>
                    <a:pt x="1143752" y="9478"/>
                  </a:lnTo>
                  <a:lnTo>
                    <a:pt x="1182100" y="35325"/>
                  </a:lnTo>
                  <a:lnTo>
                    <a:pt x="1207946" y="73659"/>
                  </a:lnTo>
                  <a:lnTo>
                    <a:pt x="1217422" y="120599"/>
                  </a:lnTo>
                  <a:lnTo>
                    <a:pt x="1217422" y="602983"/>
                  </a:lnTo>
                  <a:lnTo>
                    <a:pt x="1207946" y="649923"/>
                  </a:lnTo>
                  <a:lnTo>
                    <a:pt x="1182100" y="688257"/>
                  </a:lnTo>
                  <a:lnTo>
                    <a:pt x="1143752" y="714104"/>
                  </a:lnTo>
                  <a:lnTo>
                    <a:pt x="1096772" y="723582"/>
                  </a:lnTo>
                  <a:lnTo>
                    <a:pt x="120650" y="723582"/>
                  </a:lnTo>
                  <a:lnTo>
                    <a:pt x="73723" y="714104"/>
                  </a:lnTo>
                  <a:lnTo>
                    <a:pt x="35369" y="688257"/>
                  </a:lnTo>
                  <a:lnTo>
                    <a:pt x="9493" y="649923"/>
                  </a:lnTo>
                  <a:lnTo>
                    <a:pt x="0" y="602983"/>
                  </a:lnTo>
                  <a:lnTo>
                    <a:pt x="0" y="120599"/>
                  </a:lnTo>
                  <a:close/>
                </a:path>
              </a:pathLst>
            </a:custGeom>
            <a:ln w="6350">
              <a:solidFill>
                <a:srgbClr val="38AF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62780" y="5844032"/>
            <a:ext cx="9112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solidFill>
                  <a:srgbClr val="642824"/>
                </a:solidFill>
                <a:latin typeface="Arial"/>
                <a:cs typeface="Arial"/>
              </a:rPr>
              <a:t>Dispositivos </a:t>
            </a:r>
            <a:r>
              <a:rPr sz="1000" spc="-50" dirty="0">
                <a:solidFill>
                  <a:srgbClr val="642824"/>
                </a:solidFill>
                <a:latin typeface="Arial"/>
                <a:cs typeface="Arial"/>
              </a:rPr>
              <a:t>de  </a:t>
            </a:r>
            <a:r>
              <a:rPr sz="1000" spc="-35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42824"/>
                </a:solidFill>
                <a:latin typeface="Arial"/>
                <a:cs typeface="Arial"/>
              </a:rPr>
              <a:t>rm</a:t>
            </a:r>
            <a:r>
              <a:rPr sz="1000" spc="-70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642824"/>
                </a:solidFill>
                <a:latin typeface="Arial"/>
                <a:cs typeface="Arial"/>
              </a:rPr>
              <a:t>zena</a:t>
            </a:r>
            <a:r>
              <a:rPr sz="1000" spc="-10" dirty="0">
                <a:solidFill>
                  <a:srgbClr val="642824"/>
                </a:solidFill>
                <a:latin typeface="Arial"/>
                <a:cs typeface="Arial"/>
              </a:rPr>
              <a:t>ment</a:t>
            </a:r>
            <a:r>
              <a:rPr sz="1000" spc="-20" dirty="0">
                <a:solidFill>
                  <a:srgbClr val="642824"/>
                </a:solidFill>
                <a:latin typeface="Arial"/>
                <a:cs typeface="Arial"/>
              </a:rPr>
              <a:t>o  </a:t>
            </a:r>
            <a:r>
              <a:rPr sz="1000" spc="-45" dirty="0">
                <a:solidFill>
                  <a:srgbClr val="642824"/>
                </a:solidFill>
                <a:latin typeface="Arial"/>
                <a:cs typeface="Arial"/>
              </a:rPr>
              <a:t>secundário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938652" y="3875151"/>
            <a:ext cx="2967990" cy="1786889"/>
            <a:chOff x="2938652" y="3875151"/>
            <a:chExt cx="2967990" cy="1786889"/>
          </a:xfrm>
        </p:grpSpPr>
        <p:sp>
          <p:nvSpPr>
            <p:cNvPr id="26" name="object 26"/>
            <p:cNvSpPr/>
            <p:nvPr/>
          </p:nvSpPr>
          <p:spPr>
            <a:xfrm>
              <a:off x="2938652" y="4076319"/>
              <a:ext cx="391160" cy="114300"/>
            </a:xfrm>
            <a:custGeom>
              <a:avLst/>
              <a:gdLst/>
              <a:ahLst/>
              <a:cxnLst/>
              <a:rect l="l" t="t" r="r" b="b"/>
              <a:pathLst>
                <a:path w="391160" h="114300">
                  <a:moveTo>
                    <a:pt x="276860" y="0"/>
                  </a:moveTo>
                  <a:lnTo>
                    <a:pt x="276860" y="114299"/>
                  </a:lnTo>
                  <a:lnTo>
                    <a:pt x="353060" y="76199"/>
                  </a:lnTo>
                  <a:lnTo>
                    <a:pt x="295910" y="76199"/>
                  </a:lnTo>
                  <a:lnTo>
                    <a:pt x="295910" y="38099"/>
                  </a:lnTo>
                  <a:lnTo>
                    <a:pt x="353060" y="38099"/>
                  </a:lnTo>
                  <a:lnTo>
                    <a:pt x="276860" y="0"/>
                  </a:lnTo>
                  <a:close/>
                </a:path>
                <a:path w="391160" h="114300">
                  <a:moveTo>
                    <a:pt x="276860" y="38099"/>
                  </a:moveTo>
                  <a:lnTo>
                    <a:pt x="0" y="38099"/>
                  </a:lnTo>
                  <a:lnTo>
                    <a:pt x="0" y="76199"/>
                  </a:lnTo>
                  <a:lnTo>
                    <a:pt x="276860" y="76199"/>
                  </a:lnTo>
                  <a:lnTo>
                    <a:pt x="276860" y="38099"/>
                  </a:lnTo>
                  <a:close/>
                </a:path>
                <a:path w="391160" h="114300">
                  <a:moveTo>
                    <a:pt x="353060" y="38099"/>
                  </a:moveTo>
                  <a:lnTo>
                    <a:pt x="295910" y="38099"/>
                  </a:lnTo>
                  <a:lnTo>
                    <a:pt x="295910" y="76199"/>
                  </a:lnTo>
                  <a:lnTo>
                    <a:pt x="353060" y="76199"/>
                  </a:lnTo>
                  <a:lnTo>
                    <a:pt x="391160" y="57149"/>
                  </a:lnTo>
                  <a:lnTo>
                    <a:pt x="353060" y="38099"/>
                  </a:lnTo>
                  <a:close/>
                </a:path>
              </a:pathLst>
            </a:custGeom>
            <a:solidFill>
              <a:srgbClr val="755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15482" y="4076319"/>
              <a:ext cx="391160" cy="114300"/>
            </a:xfrm>
            <a:custGeom>
              <a:avLst/>
              <a:gdLst/>
              <a:ahLst/>
              <a:cxnLst/>
              <a:rect l="l" t="t" r="r" b="b"/>
              <a:pathLst>
                <a:path w="391160" h="114300">
                  <a:moveTo>
                    <a:pt x="276859" y="0"/>
                  </a:moveTo>
                  <a:lnTo>
                    <a:pt x="276859" y="114299"/>
                  </a:lnTo>
                  <a:lnTo>
                    <a:pt x="353059" y="76199"/>
                  </a:lnTo>
                  <a:lnTo>
                    <a:pt x="295909" y="76199"/>
                  </a:lnTo>
                  <a:lnTo>
                    <a:pt x="295909" y="38099"/>
                  </a:lnTo>
                  <a:lnTo>
                    <a:pt x="353059" y="38099"/>
                  </a:lnTo>
                  <a:lnTo>
                    <a:pt x="276859" y="0"/>
                  </a:lnTo>
                  <a:close/>
                </a:path>
                <a:path w="391160" h="114300">
                  <a:moveTo>
                    <a:pt x="276859" y="38099"/>
                  </a:moveTo>
                  <a:lnTo>
                    <a:pt x="0" y="38099"/>
                  </a:lnTo>
                  <a:lnTo>
                    <a:pt x="0" y="76199"/>
                  </a:lnTo>
                  <a:lnTo>
                    <a:pt x="276859" y="76199"/>
                  </a:lnTo>
                  <a:lnTo>
                    <a:pt x="276859" y="38099"/>
                  </a:lnTo>
                  <a:close/>
                </a:path>
                <a:path w="391160" h="114300">
                  <a:moveTo>
                    <a:pt x="353059" y="38099"/>
                  </a:moveTo>
                  <a:lnTo>
                    <a:pt x="295909" y="38099"/>
                  </a:lnTo>
                  <a:lnTo>
                    <a:pt x="295909" y="76199"/>
                  </a:lnTo>
                  <a:lnTo>
                    <a:pt x="353059" y="76199"/>
                  </a:lnTo>
                  <a:lnTo>
                    <a:pt x="391159" y="57149"/>
                  </a:lnTo>
                  <a:lnTo>
                    <a:pt x="353059" y="38099"/>
                  </a:lnTo>
                  <a:close/>
                </a:path>
              </a:pathLst>
            </a:custGeom>
            <a:solidFill>
              <a:srgbClr val="799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30751" y="3875150"/>
              <a:ext cx="395605" cy="370840"/>
            </a:xfrm>
            <a:custGeom>
              <a:avLst/>
              <a:gdLst/>
              <a:ahLst/>
              <a:cxnLst/>
              <a:rect l="l" t="t" r="r" b="b"/>
              <a:pathLst>
                <a:path w="395604" h="370839">
                  <a:moveTo>
                    <a:pt x="114300" y="114300"/>
                  </a:moveTo>
                  <a:lnTo>
                    <a:pt x="104775" y="95250"/>
                  </a:lnTo>
                  <a:lnTo>
                    <a:pt x="57150" y="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8100" y="361442"/>
                  </a:lnTo>
                  <a:lnTo>
                    <a:pt x="76200" y="361442"/>
                  </a:lnTo>
                  <a:lnTo>
                    <a:pt x="76200" y="114300"/>
                  </a:lnTo>
                  <a:lnTo>
                    <a:pt x="114300" y="114300"/>
                  </a:lnTo>
                  <a:close/>
                </a:path>
                <a:path w="395604" h="370839">
                  <a:moveTo>
                    <a:pt x="395224" y="256540"/>
                  </a:moveTo>
                  <a:lnTo>
                    <a:pt x="357124" y="256540"/>
                  </a:lnTo>
                  <a:lnTo>
                    <a:pt x="357124" y="9398"/>
                  </a:lnTo>
                  <a:lnTo>
                    <a:pt x="319024" y="9398"/>
                  </a:lnTo>
                  <a:lnTo>
                    <a:pt x="319024" y="256540"/>
                  </a:lnTo>
                  <a:lnTo>
                    <a:pt x="280924" y="256540"/>
                  </a:lnTo>
                  <a:lnTo>
                    <a:pt x="338074" y="370840"/>
                  </a:lnTo>
                  <a:lnTo>
                    <a:pt x="385699" y="275590"/>
                  </a:lnTo>
                  <a:lnTo>
                    <a:pt x="395224" y="256540"/>
                  </a:lnTo>
                  <a:close/>
                </a:path>
              </a:pathLst>
            </a:custGeom>
            <a:solidFill>
              <a:srgbClr val="642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30750" y="5420868"/>
              <a:ext cx="114300" cy="2409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32630" y="5420868"/>
              <a:ext cx="114300" cy="2409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65759" y="1791080"/>
            <a:ext cx="7708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642824"/>
                </a:solidFill>
                <a:latin typeface="Arial"/>
                <a:cs typeface="Arial"/>
              </a:rPr>
              <a:t>estrutura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642824"/>
                </a:solidFill>
                <a:latin typeface="Arial"/>
                <a:cs typeface="Arial"/>
              </a:rPr>
              <a:t>básica</a:t>
            </a:r>
            <a:r>
              <a:rPr sz="18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um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sistema</a:t>
            </a:r>
            <a:r>
              <a:rPr sz="18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642824"/>
                </a:solidFill>
                <a:latin typeface="Arial"/>
                <a:cs typeface="Arial"/>
              </a:rPr>
              <a:t>informático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só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fica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completa</a:t>
            </a:r>
            <a:r>
              <a:rPr sz="18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45" dirty="0">
                <a:solidFill>
                  <a:srgbClr val="642824"/>
                </a:solidFill>
                <a:latin typeface="Arial"/>
                <a:cs typeface="Arial"/>
              </a:rPr>
              <a:t>se</a:t>
            </a:r>
            <a:r>
              <a:rPr sz="18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642824"/>
                </a:solidFill>
                <a:latin typeface="Arial"/>
                <a:cs typeface="Arial"/>
              </a:rPr>
              <a:t>considerarmos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a 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intervenção</a:t>
            </a: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642824"/>
                </a:solidFill>
                <a:latin typeface="Trebuchet MS"/>
                <a:cs typeface="Trebuchet MS"/>
              </a:rPr>
              <a:t>dispositivos</a:t>
            </a:r>
            <a:r>
              <a:rPr sz="1800" b="1" spc="-16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642824"/>
                </a:solidFill>
                <a:latin typeface="Trebuchet MS"/>
                <a:cs typeface="Trebuchet MS"/>
              </a:rPr>
              <a:t>de</a:t>
            </a:r>
            <a:r>
              <a:rPr sz="1800" b="1" spc="-17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642824"/>
                </a:solidFill>
                <a:latin typeface="Trebuchet MS"/>
                <a:cs typeface="Trebuchet MS"/>
              </a:rPr>
              <a:t>memória</a:t>
            </a:r>
            <a:r>
              <a:rPr sz="1800" b="1" spc="-17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ou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642824"/>
                </a:solidFill>
                <a:latin typeface="Trebuchet MS"/>
                <a:cs typeface="Trebuchet MS"/>
              </a:rPr>
              <a:t>armazenamento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3296539"/>
            <a:ext cx="4297680" cy="123317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 marR="5080">
              <a:lnSpc>
                <a:spcPts val="4220"/>
              </a:lnSpc>
              <a:spcBef>
                <a:spcPts val="1125"/>
              </a:spcBef>
            </a:pPr>
            <a:r>
              <a:rPr sz="4400" spc="-120" dirty="0"/>
              <a:t>4. </a:t>
            </a:r>
            <a:r>
              <a:rPr sz="4400" spc="-150" dirty="0"/>
              <a:t>Unidade</a:t>
            </a:r>
            <a:r>
              <a:rPr sz="4400" spc="-940" dirty="0"/>
              <a:t> </a:t>
            </a:r>
            <a:r>
              <a:rPr sz="4400" spc="-135" dirty="0"/>
              <a:t>Central  </a:t>
            </a:r>
            <a:r>
              <a:rPr sz="4400" spc="-175" dirty="0"/>
              <a:t>de</a:t>
            </a:r>
            <a:r>
              <a:rPr sz="4400" spc="-440" dirty="0"/>
              <a:t> </a:t>
            </a:r>
            <a:r>
              <a:rPr sz="4400" spc="-185" dirty="0"/>
              <a:t>Processamento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796153" y="3798138"/>
            <a:ext cx="2383028" cy="2050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697484"/>
            <a:ext cx="6654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25" dirty="0"/>
              <a:t>Unidade </a:t>
            </a:r>
            <a:r>
              <a:rPr sz="3600" spc="-110" dirty="0"/>
              <a:t>Central </a:t>
            </a:r>
            <a:r>
              <a:rPr sz="3600" spc="-145" dirty="0"/>
              <a:t>de</a:t>
            </a:r>
            <a:r>
              <a:rPr sz="3600" spc="-775" dirty="0"/>
              <a:t> </a:t>
            </a:r>
            <a:r>
              <a:rPr sz="3600" spc="-160" dirty="0"/>
              <a:t>Processamento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2406" y="2118817"/>
            <a:ext cx="4763770" cy="3486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280"/>
              </a:lnSpc>
              <a:spcBef>
                <a:spcPts val="105"/>
              </a:spcBef>
              <a:buSzPct val="110000"/>
              <a:buChar char="▪"/>
              <a:tabLst>
                <a:tab pos="286385" algn="l"/>
                <a:tab pos="287020" algn="l"/>
              </a:tabLst>
            </a:pPr>
            <a:r>
              <a:rPr sz="2000" spc="-60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20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642824"/>
                </a:solidFill>
                <a:latin typeface="Trebuchet MS"/>
                <a:cs typeface="Trebuchet MS"/>
              </a:rPr>
              <a:t>CPU</a:t>
            </a:r>
            <a:r>
              <a:rPr sz="2000" b="1" spc="-22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642824"/>
                </a:solidFill>
                <a:latin typeface="Arial"/>
                <a:cs typeface="Arial"/>
              </a:rPr>
              <a:t>(Central</a:t>
            </a:r>
            <a:r>
              <a:rPr sz="20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642824"/>
                </a:solidFill>
                <a:latin typeface="Arial"/>
                <a:cs typeface="Arial"/>
              </a:rPr>
              <a:t>Processing</a:t>
            </a:r>
            <a:r>
              <a:rPr sz="2000" spc="-229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42824"/>
                </a:solidFill>
                <a:latin typeface="Arial"/>
                <a:cs typeface="Arial"/>
              </a:rPr>
              <a:t>Unit),</a:t>
            </a:r>
            <a:r>
              <a:rPr sz="20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ou</a:t>
            </a:r>
            <a:endParaRPr sz="2000">
              <a:latin typeface="Arial"/>
              <a:cs typeface="Arial"/>
            </a:endParaRPr>
          </a:p>
          <a:p>
            <a:pPr marL="287020">
              <a:lnSpc>
                <a:spcPts val="2160"/>
              </a:lnSpc>
            </a:pP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Unidade</a:t>
            </a:r>
            <a:r>
              <a:rPr sz="2000" spc="-2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Central</a:t>
            </a:r>
            <a:r>
              <a:rPr sz="20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0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642824"/>
                </a:solidFill>
                <a:latin typeface="Arial"/>
                <a:cs typeface="Arial"/>
              </a:rPr>
              <a:t>Processamento,</a:t>
            </a:r>
            <a:r>
              <a:rPr sz="20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642824"/>
                </a:solidFill>
                <a:latin typeface="Arial"/>
                <a:cs typeface="Arial"/>
              </a:rPr>
              <a:t>é</a:t>
            </a:r>
            <a:r>
              <a:rPr sz="20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287020">
              <a:lnSpc>
                <a:spcPts val="2280"/>
              </a:lnSpc>
            </a:pPr>
            <a:r>
              <a:rPr sz="2000" spc="-80" dirty="0">
                <a:solidFill>
                  <a:srgbClr val="642824"/>
                </a:solidFill>
                <a:latin typeface="Arial"/>
                <a:cs typeface="Arial"/>
              </a:rPr>
              <a:t>«cérebro»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do</a:t>
            </a:r>
            <a:r>
              <a:rPr sz="2000" spc="-2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computador.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ts val="2280"/>
              </a:lnSpc>
              <a:spcBef>
                <a:spcPts val="1560"/>
              </a:spcBef>
              <a:buSzPct val="110000"/>
              <a:buChar char="▪"/>
              <a:tabLst>
                <a:tab pos="286385" algn="l"/>
                <a:tab pos="287020" algn="l"/>
              </a:tabLst>
            </a:pPr>
            <a:r>
              <a:rPr sz="2000" spc="-229" dirty="0">
                <a:solidFill>
                  <a:srgbClr val="642824"/>
                </a:solidFill>
                <a:latin typeface="Arial"/>
                <a:cs typeface="Arial"/>
              </a:rPr>
              <a:t>É</a:t>
            </a:r>
            <a:r>
              <a:rPr sz="20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20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processador</a:t>
            </a:r>
            <a:r>
              <a:rPr sz="20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642824"/>
                </a:solidFill>
                <a:latin typeface="Arial"/>
                <a:cs typeface="Arial"/>
              </a:rPr>
              <a:t>que</a:t>
            </a:r>
            <a:r>
              <a:rPr sz="20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642824"/>
                </a:solidFill>
                <a:latin typeface="Arial"/>
                <a:cs typeface="Arial"/>
              </a:rPr>
              <a:t>controla</a:t>
            </a:r>
            <a:r>
              <a:rPr sz="20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642824"/>
                </a:solidFill>
                <a:latin typeface="Arial"/>
                <a:cs typeface="Arial"/>
              </a:rPr>
              <a:t>todas</a:t>
            </a:r>
            <a:r>
              <a:rPr sz="20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642824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287020">
              <a:lnSpc>
                <a:spcPts val="2280"/>
              </a:lnSpc>
            </a:pPr>
            <a:r>
              <a:rPr sz="2000" spc="-55" dirty="0">
                <a:solidFill>
                  <a:srgbClr val="642824"/>
                </a:solidFill>
                <a:latin typeface="Arial"/>
                <a:cs typeface="Arial"/>
              </a:rPr>
              <a:t>outras </a:t>
            </a:r>
            <a:r>
              <a:rPr sz="2000" spc="-60" dirty="0">
                <a:solidFill>
                  <a:srgbClr val="642824"/>
                </a:solidFill>
                <a:latin typeface="Arial"/>
                <a:cs typeface="Arial"/>
              </a:rPr>
              <a:t>partes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do</a:t>
            </a:r>
            <a:r>
              <a:rPr sz="2000" spc="-3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sistema.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Arial"/>
              <a:cs typeface="Arial"/>
            </a:endParaRPr>
          </a:p>
          <a:p>
            <a:pPr marL="287020" marR="5080" indent="-274320">
              <a:lnSpc>
                <a:spcPts val="2160"/>
              </a:lnSpc>
              <a:buSzPct val="110000"/>
              <a:buChar char="▪"/>
              <a:tabLst>
                <a:tab pos="286385" algn="l"/>
                <a:tab pos="287020" algn="l"/>
              </a:tabLst>
            </a:pP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Determina </a:t>
            </a:r>
            <a:r>
              <a:rPr sz="2000" spc="-165" dirty="0">
                <a:solidFill>
                  <a:srgbClr val="642824"/>
                </a:solidFill>
                <a:latin typeface="Arial"/>
                <a:cs typeface="Arial"/>
              </a:rPr>
              <a:t>as </a:t>
            </a:r>
            <a:r>
              <a:rPr sz="2000" spc="-95" dirty="0">
                <a:solidFill>
                  <a:srgbClr val="642824"/>
                </a:solidFill>
                <a:latin typeface="Arial"/>
                <a:cs typeface="Arial"/>
              </a:rPr>
              <a:t>operações </a:t>
            </a:r>
            <a:r>
              <a:rPr sz="2000" spc="-135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2000" spc="-35" dirty="0">
                <a:solidFill>
                  <a:srgbClr val="642824"/>
                </a:solidFill>
                <a:latin typeface="Arial"/>
                <a:cs typeface="Arial"/>
              </a:rPr>
              <a:t>efetuar</a:t>
            </a:r>
            <a:r>
              <a:rPr sz="2000" spc="-4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em </a:t>
            </a:r>
            <a:r>
              <a:rPr sz="2000" spc="-114" dirty="0">
                <a:solidFill>
                  <a:srgbClr val="642824"/>
                </a:solidFill>
                <a:latin typeface="Arial"/>
                <a:cs typeface="Arial"/>
              </a:rPr>
              <a:t>cada  </a:t>
            </a:r>
            <a:r>
              <a:rPr sz="2000" spc="-35" dirty="0">
                <a:solidFill>
                  <a:srgbClr val="642824"/>
                </a:solidFill>
                <a:latin typeface="Arial"/>
                <a:cs typeface="Arial"/>
              </a:rPr>
              <a:t>instante.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42824"/>
              </a:buClr>
              <a:buFont typeface="Arial"/>
              <a:buChar char="▪"/>
            </a:pPr>
            <a:endParaRPr sz="1550">
              <a:latin typeface="Arial"/>
              <a:cs typeface="Arial"/>
            </a:endParaRPr>
          </a:p>
          <a:p>
            <a:pPr marL="287020" marR="626745" indent="-274320">
              <a:lnSpc>
                <a:spcPts val="2160"/>
              </a:lnSpc>
              <a:buSzPct val="110000"/>
              <a:buChar char="▪"/>
              <a:tabLst>
                <a:tab pos="286385" algn="l"/>
                <a:tab pos="287020" algn="l"/>
              </a:tabLst>
            </a:pPr>
            <a:r>
              <a:rPr sz="2000" spc="-130" dirty="0">
                <a:solidFill>
                  <a:srgbClr val="642824"/>
                </a:solidFill>
                <a:latin typeface="Arial"/>
                <a:cs typeface="Arial"/>
              </a:rPr>
              <a:t>Processa </a:t>
            </a:r>
            <a:r>
              <a:rPr sz="2000" spc="-60" dirty="0">
                <a:solidFill>
                  <a:srgbClr val="642824"/>
                </a:solidFill>
                <a:latin typeface="Arial"/>
                <a:cs typeface="Arial"/>
              </a:rPr>
              <a:t>todas </a:t>
            </a:r>
            <a:r>
              <a:rPr sz="2000" spc="-165" dirty="0">
                <a:solidFill>
                  <a:srgbClr val="642824"/>
                </a:solidFill>
                <a:latin typeface="Arial"/>
                <a:cs typeface="Arial"/>
              </a:rPr>
              <a:t>as </a:t>
            </a: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instruções </a:t>
            </a:r>
            <a:r>
              <a:rPr sz="2000" spc="-120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000" spc="-3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642824"/>
                </a:solidFill>
                <a:latin typeface="Arial"/>
                <a:cs typeface="Arial"/>
              </a:rPr>
              <a:t>dados  </a:t>
            </a: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recebidos, </a:t>
            </a:r>
            <a:r>
              <a:rPr sz="2000" spc="-75" dirty="0">
                <a:solidFill>
                  <a:srgbClr val="642824"/>
                </a:solidFill>
                <a:latin typeface="Arial"/>
                <a:cs typeface="Arial"/>
              </a:rPr>
              <a:t>através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2000" spc="-95" dirty="0">
                <a:solidFill>
                  <a:srgbClr val="642824"/>
                </a:solidFill>
                <a:latin typeface="Arial"/>
                <a:cs typeface="Arial"/>
              </a:rPr>
              <a:t>operações  </a:t>
            </a:r>
            <a:r>
              <a:rPr sz="2000" b="1" spc="-75" dirty="0">
                <a:solidFill>
                  <a:srgbClr val="642824"/>
                </a:solidFill>
                <a:latin typeface="Trebuchet MS"/>
                <a:cs typeface="Trebuchet MS"/>
              </a:rPr>
              <a:t>aritméticas </a:t>
            </a:r>
            <a:r>
              <a:rPr sz="2000" spc="-120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000" spc="-3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642824"/>
                </a:solidFill>
                <a:latin typeface="Trebuchet MS"/>
                <a:cs typeface="Trebuchet MS"/>
              </a:rPr>
              <a:t>lógicas</a:t>
            </a:r>
            <a:r>
              <a:rPr sz="2000" spc="-40" dirty="0">
                <a:solidFill>
                  <a:srgbClr val="64282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16243" y="2013711"/>
            <a:ext cx="1880870" cy="4844415"/>
            <a:chOff x="6516243" y="2013711"/>
            <a:chExt cx="1880870" cy="4844415"/>
          </a:xfrm>
        </p:grpSpPr>
        <p:sp>
          <p:nvSpPr>
            <p:cNvPr id="5" name="object 5"/>
            <p:cNvSpPr/>
            <p:nvPr/>
          </p:nvSpPr>
          <p:spPr>
            <a:xfrm>
              <a:off x="6644640" y="5606794"/>
              <a:ext cx="1472183" cy="12512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0261" y="4170807"/>
              <a:ext cx="1440815" cy="1447165"/>
            </a:xfrm>
            <a:custGeom>
              <a:avLst/>
              <a:gdLst/>
              <a:ahLst/>
              <a:cxnLst/>
              <a:rect l="l" t="t" r="r" b="b"/>
              <a:pathLst>
                <a:path w="1440815" h="1447164">
                  <a:moveTo>
                    <a:pt x="1316863" y="0"/>
                  </a:moveTo>
                  <a:lnTo>
                    <a:pt x="123825" y="0"/>
                  </a:lnTo>
                  <a:lnTo>
                    <a:pt x="75598" y="9739"/>
                  </a:lnTo>
                  <a:lnTo>
                    <a:pt x="36242" y="36290"/>
                  </a:lnTo>
                  <a:lnTo>
                    <a:pt x="9721" y="75652"/>
                  </a:lnTo>
                  <a:lnTo>
                    <a:pt x="0" y="123825"/>
                  </a:lnTo>
                  <a:lnTo>
                    <a:pt x="0" y="1322832"/>
                  </a:lnTo>
                  <a:lnTo>
                    <a:pt x="9721" y="1371062"/>
                  </a:lnTo>
                  <a:lnTo>
                    <a:pt x="36242" y="1410427"/>
                  </a:lnTo>
                  <a:lnTo>
                    <a:pt x="75598" y="1436956"/>
                  </a:lnTo>
                  <a:lnTo>
                    <a:pt x="123825" y="1446682"/>
                  </a:lnTo>
                  <a:lnTo>
                    <a:pt x="1316863" y="1446682"/>
                  </a:lnTo>
                  <a:lnTo>
                    <a:pt x="1365089" y="1436956"/>
                  </a:lnTo>
                  <a:lnTo>
                    <a:pt x="1404445" y="1410427"/>
                  </a:lnTo>
                  <a:lnTo>
                    <a:pt x="1430966" y="1371062"/>
                  </a:lnTo>
                  <a:lnTo>
                    <a:pt x="1440688" y="1322832"/>
                  </a:lnTo>
                  <a:lnTo>
                    <a:pt x="1440688" y="123825"/>
                  </a:lnTo>
                  <a:lnTo>
                    <a:pt x="1430966" y="75652"/>
                  </a:lnTo>
                  <a:lnTo>
                    <a:pt x="1404445" y="36290"/>
                  </a:lnTo>
                  <a:lnTo>
                    <a:pt x="1365089" y="9739"/>
                  </a:lnTo>
                  <a:lnTo>
                    <a:pt x="131686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0261" y="4170807"/>
              <a:ext cx="1440688" cy="14466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6243" y="2013711"/>
              <a:ext cx="1880743" cy="16179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697484"/>
            <a:ext cx="6654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25" dirty="0"/>
              <a:t>Unidade </a:t>
            </a:r>
            <a:r>
              <a:rPr sz="3600" spc="-110" dirty="0"/>
              <a:t>Central </a:t>
            </a:r>
            <a:r>
              <a:rPr sz="3600" spc="-145" dirty="0"/>
              <a:t>de</a:t>
            </a:r>
            <a:r>
              <a:rPr sz="3600" spc="-775" dirty="0"/>
              <a:t> </a:t>
            </a:r>
            <a:r>
              <a:rPr sz="3600" spc="-160" dirty="0"/>
              <a:t>Processamento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55751" y="2800845"/>
          <a:ext cx="7528559" cy="2962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545"/>
                <a:gridCol w="1206500"/>
                <a:gridCol w="5497830"/>
              </a:tblGrid>
              <a:tr h="80457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600" b="1" spc="-5" dirty="0">
                          <a:latin typeface="Trebuchet MS"/>
                          <a:cs typeface="Trebuchet MS"/>
                        </a:rPr>
                        <a:t>CPU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975A34"/>
                      </a:solidFill>
                      <a:prstDash val="solid"/>
                    </a:lnL>
                    <a:lnR w="19050">
                      <a:solidFill>
                        <a:srgbClr val="975A34"/>
                      </a:solidFill>
                      <a:prstDash val="solid"/>
                    </a:lnR>
                    <a:lnT w="12700">
                      <a:solidFill>
                        <a:srgbClr val="975A34"/>
                      </a:solidFill>
                      <a:prstDash val="solid"/>
                    </a:lnT>
                    <a:lnB w="12700">
                      <a:solidFill>
                        <a:srgbClr val="975A34"/>
                      </a:solidFill>
                      <a:prstDash val="solid"/>
                    </a:lnB>
                    <a:solidFill>
                      <a:srgbClr val="EBD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6370" marR="160655" indent="62230">
                        <a:lnSpc>
                          <a:spcPct val="100000"/>
                        </a:lnSpc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Unidade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de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controlo</a:t>
                      </a:r>
                      <a:r>
                        <a:rPr sz="1200" b="1" spc="-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(UC)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9050">
                      <a:solidFill>
                        <a:srgbClr val="975A34"/>
                      </a:solidFill>
                      <a:prstDash val="solid"/>
                    </a:lnL>
                    <a:lnR w="19050">
                      <a:solidFill>
                        <a:srgbClr val="975A34"/>
                      </a:solidFill>
                      <a:prstDash val="solid"/>
                    </a:lnR>
                    <a:lnT w="12700">
                      <a:solidFill>
                        <a:srgbClr val="975A34"/>
                      </a:solidFill>
                      <a:prstDash val="solid"/>
                    </a:lnT>
                    <a:lnB w="19050">
                      <a:solidFill>
                        <a:srgbClr val="975A34"/>
                      </a:solidFill>
                      <a:prstDash val="solid"/>
                    </a:lnB>
                    <a:solidFill>
                      <a:srgbClr val="F3DF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152400">
                        <a:lnSpc>
                          <a:spcPct val="100000"/>
                        </a:lnSpc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Controla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determina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operações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a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efetuar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cada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instante,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enviando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sinais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apropriados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aos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outros</a:t>
                      </a:r>
                      <a:r>
                        <a:rPr sz="140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componentes.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975A34"/>
                      </a:solidFill>
                      <a:prstDash val="solid"/>
                    </a:lnL>
                    <a:lnR w="12700">
                      <a:solidFill>
                        <a:srgbClr val="975A34"/>
                      </a:solidFill>
                      <a:prstDash val="solid"/>
                    </a:lnR>
                    <a:lnT w="12700">
                      <a:solidFill>
                        <a:srgbClr val="975A34"/>
                      </a:solidFill>
                      <a:prstDash val="solid"/>
                    </a:lnT>
                    <a:lnB w="19050">
                      <a:solidFill>
                        <a:srgbClr val="975A34"/>
                      </a:solidFill>
                      <a:prstDash val="solid"/>
                    </a:lnB>
                    <a:solidFill>
                      <a:srgbClr val="F3DFAB"/>
                    </a:solidFill>
                  </a:tcPr>
                </a:tc>
              </a:tr>
              <a:tr h="10727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75A34"/>
                      </a:solidFill>
                      <a:prstDash val="solid"/>
                    </a:lnL>
                    <a:lnR w="19050">
                      <a:solidFill>
                        <a:srgbClr val="975A34"/>
                      </a:solidFill>
                      <a:prstDash val="solid"/>
                    </a:lnR>
                    <a:lnT w="12700">
                      <a:solidFill>
                        <a:srgbClr val="975A34"/>
                      </a:solidFill>
                      <a:prstDash val="solid"/>
                    </a:lnT>
                    <a:lnB w="12700">
                      <a:solidFill>
                        <a:srgbClr val="975A34"/>
                      </a:solidFill>
                      <a:prstDash val="solid"/>
                    </a:lnB>
                    <a:solidFill>
                      <a:srgbClr val="EBD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8435" marR="172720" indent="2540" algn="ctr">
                        <a:lnSpc>
                          <a:spcPct val="100000"/>
                        </a:lnSpc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Unidade 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Aritmética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Lógica</a:t>
                      </a:r>
                      <a:r>
                        <a:rPr sz="1200" b="1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(ALU)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9050">
                      <a:solidFill>
                        <a:srgbClr val="975A34"/>
                      </a:solidFill>
                      <a:prstDash val="solid"/>
                    </a:lnL>
                    <a:lnR w="19050">
                      <a:solidFill>
                        <a:srgbClr val="975A34"/>
                      </a:solidFill>
                      <a:prstDash val="solid"/>
                    </a:lnR>
                    <a:lnT w="19050">
                      <a:solidFill>
                        <a:srgbClr val="975A34"/>
                      </a:solidFill>
                      <a:prstDash val="solid"/>
                    </a:lnT>
                    <a:lnB w="19050">
                      <a:solidFill>
                        <a:srgbClr val="975A34"/>
                      </a:solidFill>
                      <a:prstDash val="solid"/>
                    </a:lnB>
                    <a:solidFill>
                      <a:srgbClr val="F3DF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 marR="406400">
                        <a:lnSpc>
                          <a:spcPct val="10000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Esta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é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a secção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processador responsável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pelas operações 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fundamentais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processamento,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seja,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efetua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todas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as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operações 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aritméticas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lógicas.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975A34"/>
                      </a:solidFill>
                      <a:prstDash val="solid"/>
                    </a:lnL>
                    <a:lnR w="12700">
                      <a:solidFill>
                        <a:srgbClr val="975A34"/>
                      </a:solidFill>
                      <a:prstDash val="solid"/>
                    </a:lnR>
                    <a:lnT w="19050">
                      <a:solidFill>
                        <a:srgbClr val="975A34"/>
                      </a:solidFill>
                      <a:prstDash val="solid"/>
                    </a:lnT>
                    <a:lnB w="19050">
                      <a:solidFill>
                        <a:srgbClr val="975A34"/>
                      </a:solidFill>
                      <a:prstDash val="solid"/>
                    </a:lnB>
                    <a:solidFill>
                      <a:srgbClr val="F3DFAB"/>
                    </a:solidFill>
                  </a:tcPr>
                </a:tc>
              </a:tr>
              <a:tr h="10727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75A34"/>
                      </a:solidFill>
                      <a:prstDash val="solid"/>
                    </a:lnL>
                    <a:lnR w="19050">
                      <a:solidFill>
                        <a:srgbClr val="975A34"/>
                      </a:solidFill>
                      <a:prstDash val="solid"/>
                    </a:lnR>
                    <a:lnT w="12700">
                      <a:solidFill>
                        <a:srgbClr val="975A34"/>
                      </a:solidFill>
                      <a:prstDash val="solid"/>
                    </a:lnT>
                    <a:lnB w="12700">
                      <a:solidFill>
                        <a:srgbClr val="975A34"/>
                      </a:solidFill>
                      <a:prstDash val="solid"/>
                    </a:lnB>
                    <a:solidFill>
                      <a:srgbClr val="EBD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85115" marR="277495" indent="36195" algn="just">
                        <a:lnSpc>
                          <a:spcPct val="100000"/>
                        </a:lnSpc>
                      </a:pP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Registos  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internos 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ó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ria 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central)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9050">
                      <a:solidFill>
                        <a:srgbClr val="975A34"/>
                      </a:solidFill>
                      <a:prstDash val="solid"/>
                    </a:lnL>
                    <a:lnR w="19050">
                      <a:solidFill>
                        <a:srgbClr val="975A34"/>
                      </a:solidFill>
                      <a:prstDash val="solid"/>
                    </a:lnR>
                    <a:lnT w="19050">
                      <a:solidFill>
                        <a:srgbClr val="975A34"/>
                      </a:solidFill>
                      <a:prstDash val="solid"/>
                    </a:lnT>
                    <a:lnB w="12700">
                      <a:solidFill>
                        <a:srgbClr val="975A34"/>
                      </a:solidFill>
                      <a:prstDash val="solid"/>
                    </a:lnB>
                    <a:solidFill>
                      <a:srgbClr val="F3DF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 marR="29337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São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memórias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utilizadas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guardar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resultados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temporários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e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dados 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com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ALU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vai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efectuar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operações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lhe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são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indicadas.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975A34"/>
                      </a:solidFill>
                      <a:prstDash val="solid"/>
                    </a:lnL>
                    <a:lnR w="12700">
                      <a:solidFill>
                        <a:srgbClr val="975A34"/>
                      </a:solidFill>
                      <a:prstDash val="solid"/>
                    </a:lnR>
                    <a:lnT w="19050">
                      <a:solidFill>
                        <a:srgbClr val="975A34"/>
                      </a:solidFill>
                      <a:prstDash val="solid"/>
                    </a:lnT>
                    <a:lnB w="12700">
                      <a:solidFill>
                        <a:srgbClr val="975A34"/>
                      </a:solidFill>
                      <a:prstDash val="solid"/>
                    </a:lnB>
                    <a:solidFill>
                      <a:srgbClr val="F3DFAB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6576" y="1979803"/>
            <a:ext cx="506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1800" spc="-175" dirty="0">
                <a:solidFill>
                  <a:srgbClr val="642824"/>
                </a:solidFill>
                <a:latin typeface="Arial"/>
                <a:cs typeface="Arial"/>
              </a:rPr>
              <a:t>CPU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divide-se </a:t>
            </a:r>
            <a:r>
              <a:rPr sz="1800" spc="-70" dirty="0">
                <a:solidFill>
                  <a:srgbClr val="642824"/>
                </a:solidFill>
                <a:latin typeface="Arial"/>
                <a:cs typeface="Arial"/>
              </a:rPr>
              <a:t>basicamente </a:t>
            </a: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nas 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seguintes</a:t>
            </a:r>
            <a:r>
              <a:rPr sz="1800" spc="-3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642824"/>
                </a:solidFill>
                <a:latin typeface="Arial"/>
                <a:cs typeface="Arial"/>
              </a:rPr>
              <a:t>unidades: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698068"/>
            <a:ext cx="20751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5" dirty="0"/>
              <a:t>Conte</a:t>
            </a:r>
            <a:r>
              <a:rPr sz="3600" spc="-155" dirty="0"/>
              <a:t>ú</a:t>
            </a:r>
            <a:r>
              <a:rPr sz="3600" spc="-170" dirty="0"/>
              <a:t>dos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19530" y="1717319"/>
            <a:ext cx="4883785" cy="44005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8595" indent="-17653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189230" algn="l"/>
              </a:tabLst>
            </a:pP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1600" spc="-30" dirty="0">
                <a:solidFill>
                  <a:srgbClr val="642824"/>
                </a:solidFill>
                <a:latin typeface="Arial"/>
                <a:cs typeface="Arial"/>
              </a:rPr>
              <a:t>Informática </a:t>
            </a:r>
            <a:r>
              <a:rPr sz="1600" spc="-100" dirty="0">
                <a:solidFill>
                  <a:srgbClr val="642824"/>
                </a:solidFill>
                <a:latin typeface="Arial"/>
                <a:cs typeface="Arial"/>
              </a:rPr>
              <a:t>e </a:t>
            </a:r>
            <a:r>
              <a:rPr sz="1600" spc="-135" dirty="0">
                <a:solidFill>
                  <a:srgbClr val="642824"/>
                </a:solidFill>
                <a:latin typeface="Arial"/>
                <a:cs typeface="Arial"/>
              </a:rPr>
              <a:t>as</a:t>
            </a:r>
            <a:r>
              <a:rPr sz="1600" spc="-3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642824"/>
                </a:solidFill>
                <a:latin typeface="Arial"/>
                <a:cs typeface="Arial"/>
              </a:rPr>
              <a:t>TIC</a:t>
            </a:r>
            <a:endParaRPr sz="1600">
              <a:latin typeface="Arial"/>
              <a:cs typeface="Arial"/>
            </a:endParaRPr>
          </a:p>
          <a:p>
            <a:pPr marL="203200" indent="-1911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03835" algn="l"/>
              </a:tabLst>
            </a:pPr>
            <a:r>
              <a:rPr sz="1600" spc="-70" dirty="0">
                <a:solidFill>
                  <a:srgbClr val="642824"/>
                </a:solidFill>
                <a:latin typeface="Arial"/>
                <a:cs typeface="Arial"/>
              </a:rPr>
              <a:t>Componentes </a:t>
            </a:r>
            <a:r>
              <a:rPr sz="1600" spc="-45" dirty="0">
                <a:solidFill>
                  <a:srgbClr val="642824"/>
                </a:solidFill>
                <a:latin typeface="Arial"/>
                <a:cs typeface="Arial"/>
              </a:rPr>
              <a:t>fundamentais </a:t>
            </a:r>
            <a:r>
              <a:rPr sz="1600" spc="-70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600" spc="-40" dirty="0">
                <a:solidFill>
                  <a:srgbClr val="642824"/>
                </a:solidFill>
                <a:latin typeface="Arial"/>
                <a:cs typeface="Arial"/>
              </a:rPr>
              <a:t>um </a:t>
            </a:r>
            <a:r>
              <a:rPr sz="1600" spc="-65" dirty="0">
                <a:solidFill>
                  <a:srgbClr val="642824"/>
                </a:solidFill>
                <a:latin typeface="Arial"/>
                <a:cs typeface="Arial"/>
              </a:rPr>
              <a:t>sistema</a:t>
            </a:r>
            <a:r>
              <a:rPr sz="160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642824"/>
                </a:solidFill>
                <a:latin typeface="Arial"/>
                <a:cs typeface="Arial"/>
              </a:rPr>
              <a:t>informático</a:t>
            </a:r>
            <a:endParaRPr sz="1600">
              <a:latin typeface="Arial"/>
              <a:cs typeface="Arial"/>
            </a:endParaRPr>
          </a:p>
          <a:p>
            <a:pPr marL="636905" lvl="1" indent="-21653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637540" algn="l"/>
              </a:tabLst>
            </a:pPr>
            <a:r>
              <a:rPr sz="1200" spc="-45" dirty="0">
                <a:solidFill>
                  <a:srgbClr val="642824"/>
                </a:solidFill>
                <a:latin typeface="Arial"/>
                <a:cs typeface="Arial"/>
              </a:rPr>
              <a:t>Hardware </a:t>
            </a:r>
            <a:r>
              <a:rPr sz="1200" spc="-75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1200" spc="-2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642824"/>
                </a:solidFill>
                <a:latin typeface="Arial"/>
                <a:cs typeface="Arial"/>
              </a:rPr>
              <a:t>Software</a:t>
            </a:r>
            <a:endParaRPr sz="1200">
              <a:latin typeface="Arial"/>
              <a:cs typeface="Arial"/>
            </a:endParaRPr>
          </a:p>
          <a:p>
            <a:pPr marL="635635" lvl="1" indent="-215265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636270" algn="l"/>
              </a:tabLst>
            </a:pP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Tipos</a:t>
            </a:r>
            <a:r>
              <a:rPr sz="1200" spc="-1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2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642824"/>
                </a:solidFill>
                <a:latin typeface="Arial"/>
                <a:cs typeface="Arial"/>
              </a:rPr>
              <a:t>Software:</a:t>
            </a:r>
            <a:r>
              <a:rPr sz="12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642824"/>
                </a:solidFill>
                <a:latin typeface="Arial"/>
                <a:cs typeface="Arial"/>
              </a:rPr>
              <a:t>Software</a:t>
            </a:r>
            <a:r>
              <a:rPr sz="1200" spc="-1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2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Sistema</a:t>
            </a:r>
            <a:r>
              <a:rPr sz="1200" spc="-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1200" spc="-11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642824"/>
                </a:solidFill>
                <a:latin typeface="Arial"/>
                <a:cs typeface="Arial"/>
              </a:rPr>
              <a:t>Software</a:t>
            </a:r>
            <a:r>
              <a:rPr sz="1200" spc="-1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200" spc="-1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642824"/>
                </a:solidFill>
                <a:latin typeface="Arial"/>
                <a:cs typeface="Arial"/>
              </a:rPr>
              <a:t>aplicação</a:t>
            </a:r>
            <a:endParaRPr sz="1200">
              <a:latin typeface="Arial"/>
              <a:cs typeface="Arial"/>
            </a:endParaRPr>
          </a:p>
          <a:p>
            <a:pPr marL="199390" indent="-18732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200025" algn="l"/>
              </a:tabLst>
            </a:pPr>
            <a:r>
              <a:rPr sz="1600" spc="-45" dirty="0">
                <a:solidFill>
                  <a:srgbClr val="642824"/>
                </a:solidFill>
                <a:latin typeface="Arial"/>
                <a:cs typeface="Arial"/>
              </a:rPr>
              <a:t>Estrutura geral </a:t>
            </a:r>
            <a:r>
              <a:rPr sz="1600" spc="-70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600" spc="-40" dirty="0">
                <a:solidFill>
                  <a:srgbClr val="642824"/>
                </a:solidFill>
                <a:latin typeface="Arial"/>
                <a:cs typeface="Arial"/>
              </a:rPr>
              <a:t>um</a:t>
            </a:r>
            <a:r>
              <a:rPr sz="1600" spc="-2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642824"/>
                </a:solidFill>
                <a:latin typeface="Arial"/>
                <a:cs typeface="Arial"/>
              </a:rPr>
              <a:t>computador</a:t>
            </a:r>
            <a:endParaRPr sz="1600">
              <a:latin typeface="Arial"/>
              <a:cs typeface="Arial"/>
            </a:endParaRPr>
          </a:p>
          <a:p>
            <a:pPr marL="206375" indent="-19431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07010" algn="l"/>
              </a:tabLst>
            </a:pPr>
            <a:r>
              <a:rPr sz="1600" spc="-60" dirty="0">
                <a:solidFill>
                  <a:srgbClr val="642824"/>
                </a:solidFill>
                <a:latin typeface="Arial"/>
                <a:cs typeface="Arial"/>
              </a:rPr>
              <a:t>Unidade </a:t>
            </a: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Central </a:t>
            </a:r>
            <a:r>
              <a:rPr sz="1600" spc="-7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600" spc="-2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642824"/>
                </a:solidFill>
                <a:latin typeface="Arial"/>
                <a:cs typeface="Arial"/>
              </a:rPr>
              <a:t>Processamento</a:t>
            </a:r>
            <a:endParaRPr sz="1600">
              <a:latin typeface="Arial"/>
              <a:cs typeface="Arial"/>
            </a:endParaRPr>
          </a:p>
          <a:p>
            <a:pPr marL="204470" indent="-19240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05104" algn="l"/>
              </a:tabLst>
            </a:pP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Memórias ou Dispositivos </a:t>
            </a:r>
            <a:r>
              <a:rPr sz="1600" spc="-7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600" spc="-25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armazenamento</a:t>
            </a:r>
            <a:endParaRPr sz="1600">
              <a:latin typeface="Arial"/>
              <a:cs typeface="Arial"/>
            </a:endParaRPr>
          </a:p>
          <a:p>
            <a:pPr marL="632460" lvl="1" indent="-21209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633095" algn="l"/>
              </a:tabLst>
            </a:pPr>
            <a:r>
              <a:rPr sz="1200" spc="-40" dirty="0">
                <a:solidFill>
                  <a:srgbClr val="642824"/>
                </a:solidFill>
                <a:latin typeface="Arial"/>
                <a:cs typeface="Arial"/>
              </a:rPr>
              <a:t>Primárias: </a:t>
            </a:r>
            <a:r>
              <a:rPr sz="1200" spc="-60" dirty="0">
                <a:solidFill>
                  <a:srgbClr val="642824"/>
                </a:solidFill>
                <a:latin typeface="Arial"/>
                <a:cs typeface="Arial"/>
              </a:rPr>
              <a:t>RAM,</a:t>
            </a:r>
            <a:r>
              <a:rPr sz="12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642824"/>
                </a:solidFill>
                <a:latin typeface="Arial"/>
                <a:cs typeface="Arial"/>
              </a:rPr>
              <a:t>ROM</a:t>
            </a:r>
            <a:endParaRPr sz="1200">
              <a:latin typeface="Arial"/>
              <a:cs typeface="Arial"/>
            </a:endParaRPr>
          </a:p>
          <a:p>
            <a:pPr marL="637540" lvl="1" indent="-21717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38175" algn="l"/>
              </a:tabLst>
            </a:pPr>
            <a:r>
              <a:rPr sz="1200" spc="-60" dirty="0">
                <a:solidFill>
                  <a:srgbClr val="642824"/>
                </a:solidFill>
                <a:latin typeface="Arial"/>
                <a:cs typeface="Arial"/>
              </a:rPr>
              <a:t>Secundárias: </a:t>
            </a:r>
            <a:r>
              <a:rPr sz="1200" spc="-45" dirty="0">
                <a:solidFill>
                  <a:srgbClr val="642824"/>
                </a:solidFill>
                <a:latin typeface="Arial"/>
                <a:cs typeface="Arial"/>
              </a:rPr>
              <a:t>suportes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200" spc="-2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642824"/>
                </a:solidFill>
                <a:latin typeface="Arial"/>
                <a:cs typeface="Arial"/>
              </a:rPr>
              <a:t>armazenamento</a:t>
            </a:r>
            <a:endParaRPr sz="1200">
              <a:latin typeface="Arial"/>
              <a:cs typeface="Arial"/>
            </a:endParaRPr>
          </a:p>
          <a:p>
            <a:pPr marL="212725" indent="-20066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13360" algn="l"/>
              </a:tabLst>
            </a:pPr>
            <a:r>
              <a:rPr sz="1600" spc="-60" dirty="0">
                <a:solidFill>
                  <a:srgbClr val="642824"/>
                </a:solidFill>
                <a:latin typeface="Arial"/>
                <a:cs typeface="Arial"/>
              </a:rPr>
              <a:t>Periféricos </a:t>
            </a: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ou </a:t>
            </a:r>
            <a:r>
              <a:rPr sz="1600" spc="-50" dirty="0">
                <a:solidFill>
                  <a:srgbClr val="642824"/>
                </a:solidFill>
                <a:latin typeface="Arial"/>
                <a:cs typeface="Arial"/>
              </a:rPr>
              <a:t>dispositivos </a:t>
            </a:r>
            <a:r>
              <a:rPr sz="1600" spc="-70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600" spc="-45" dirty="0">
                <a:solidFill>
                  <a:srgbClr val="642824"/>
                </a:solidFill>
                <a:latin typeface="Arial"/>
                <a:cs typeface="Arial"/>
              </a:rPr>
              <a:t>entrada </a:t>
            </a:r>
            <a:r>
              <a:rPr sz="1600" spc="-100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1600" spc="-3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642824"/>
                </a:solidFill>
                <a:latin typeface="Arial"/>
                <a:cs typeface="Arial"/>
              </a:rPr>
              <a:t>saída</a:t>
            </a:r>
            <a:endParaRPr sz="1600">
              <a:latin typeface="Arial"/>
              <a:cs typeface="Arial"/>
            </a:endParaRPr>
          </a:p>
          <a:p>
            <a:pPr marL="638175" lvl="1" indent="-217804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638810" algn="l"/>
              </a:tabLst>
            </a:pPr>
            <a:r>
              <a:rPr sz="1200" spc="-40" dirty="0">
                <a:solidFill>
                  <a:srgbClr val="642824"/>
                </a:solidFill>
                <a:latin typeface="Arial"/>
                <a:cs typeface="Arial"/>
              </a:rPr>
              <a:t>Dispositivos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200" spc="-45" dirty="0">
                <a:solidFill>
                  <a:srgbClr val="642824"/>
                </a:solidFill>
                <a:latin typeface="Arial"/>
                <a:cs typeface="Arial"/>
              </a:rPr>
              <a:t>Entrada</a:t>
            </a:r>
            <a:r>
              <a:rPr sz="1200" spc="-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642824"/>
                </a:solidFill>
                <a:latin typeface="Arial"/>
                <a:cs typeface="Arial"/>
              </a:rPr>
              <a:t>(Input)</a:t>
            </a:r>
            <a:endParaRPr sz="1200">
              <a:latin typeface="Arial"/>
              <a:cs typeface="Arial"/>
            </a:endParaRPr>
          </a:p>
          <a:p>
            <a:pPr marL="648335" lvl="1" indent="-2279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48970" algn="l"/>
              </a:tabLst>
            </a:pPr>
            <a:r>
              <a:rPr sz="1200" spc="-40" dirty="0">
                <a:solidFill>
                  <a:srgbClr val="642824"/>
                </a:solidFill>
                <a:latin typeface="Arial"/>
                <a:cs typeface="Arial"/>
              </a:rPr>
              <a:t>Dispositivos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200" spc="-80" dirty="0">
                <a:solidFill>
                  <a:srgbClr val="642824"/>
                </a:solidFill>
                <a:latin typeface="Arial"/>
                <a:cs typeface="Arial"/>
              </a:rPr>
              <a:t>Saída</a:t>
            </a:r>
            <a:r>
              <a:rPr sz="1200" spc="-2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642824"/>
                </a:solidFill>
                <a:latin typeface="Arial"/>
                <a:cs typeface="Arial"/>
              </a:rPr>
              <a:t>(Output)</a:t>
            </a:r>
            <a:endParaRPr sz="1200">
              <a:latin typeface="Arial"/>
              <a:cs typeface="Arial"/>
            </a:endParaRPr>
          </a:p>
          <a:p>
            <a:pPr marL="640080" lvl="1" indent="-21971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640715" algn="l"/>
              </a:tabLst>
            </a:pPr>
            <a:r>
              <a:rPr sz="1200" spc="-40" dirty="0">
                <a:solidFill>
                  <a:srgbClr val="642824"/>
                </a:solidFill>
                <a:latin typeface="Arial"/>
                <a:cs typeface="Arial"/>
              </a:rPr>
              <a:t>Dispositivos</a:t>
            </a:r>
            <a:r>
              <a:rPr sz="1200" spc="-10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200" spc="-10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642824"/>
                </a:solidFill>
                <a:latin typeface="Arial"/>
                <a:cs typeface="Arial"/>
              </a:rPr>
              <a:t>Entrada</a:t>
            </a:r>
            <a:r>
              <a:rPr sz="1200" spc="-11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42824"/>
                </a:solidFill>
                <a:latin typeface="Arial"/>
                <a:cs typeface="Arial"/>
              </a:rPr>
              <a:t>/</a:t>
            </a:r>
            <a:r>
              <a:rPr sz="12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642824"/>
                </a:solidFill>
                <a:latin typeface="Arial"/>
                <a:cs typeface="Arial"/>
              </a:rPr>
              <a:t>Saída</a:t>
            </a:r>
            <a:r>
              <a:rPr sz="1200" spc="-10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42824"/>
                </a:solidFill>
                <a:latin typeface="Arial"/>
                <a:cs typeface="Arial"/>
              </a:rPr>
              <a:t>(Input/Output)</a:t>
            </a:r>
            <a:endParaRPr sz="1200">
              <a:latin typeface="Arial"/>
              <a:cs typeface="Arial"/>
            </a:endParaRPr>
          </a:p>
          <a:p>
            <a:pPr marL="194945" indent="-18288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195580" algn="l"/>
              </a:tabLst>
            </a:pPr>
            <a:r>
              <a:rPr sz="1600" spc="-100" dirty="0">
                <a:solidFill>
                  <a:srgbClr val="642824"/>
                </a:solidFill>
                <a:latin typeface="Arial"/>
                <a:cs typeface="Arial"/>
              </a:rPr>
              <a:t>Placa </a:t>
            </a:r>
            <a:r>
              <a:rPr sz="1600" spc="-75" dirty="0">
                <a:solidFill>
                  <a:srgbClr val="642824"/>
                </a:solidFill>
                <a:latin typeface="Arial"/>
                <a:cs typeface="Arial"/>
              </a:rPr>
              <a:t>mãe </a:t>
            </a: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ou</a:t>
            </a:r>
            <a:r>
              <a:rPr sz="16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642824"/>
                </a:solidFill>
                <a:latin typeface="Arial"/>
                <a:cs typeface="Arial"/>
              </a:rPr>
              <a:t>motherboard</a:t>
            </a:r>
            <a:endParaRPr sz="1600">
              <a:latin typeface="Arial"/>
              <a:cs typeface="Arial"/>
            </a:endParaRPr>
          </a:p>
          <a:p>
            <a:pPr marL="212090" indent="-20002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12725" algn="l"/>
              </a:tabLst>
            </a:pPr>
            <a:r>
              <a:rPr sz="1600" spc="-50" dirty="0">
                <a:solidFill>
                  <a:srgbClr val="642824"/>
                </a:solidFill>
                <a:latin typeface="Arial"/>
                <a:cs typeface="Arial"/>
              </a:rPr>
              <a:t>Informação </a:t>
            </a:r>
            <a:r>
              <a:rPr sz="1600" spc="-10" dirty="0">
                <a:solidFill>
                  <a:srgbClr val="642824"/>
                </a:solidFill>
                <a:latin typeface="Arial"/>
                <a:cs typeface="Arial"/>
              </a:rPr>
              <a:t>digital: </a:t>
            </a:r>
            <a:r>
              <a:rPr sz="1600" spc="-45" dirty="0">
                <a:solidFill>
                  <a:srgbClr val="642824"/>
                </a:solidFill>
                <a:latin typeface="Arial"/>
                <a:cs typeface="Arial"/>
              </a:rPr>
              <a:t>Bits </a:t>
            </a:r>
            <a:r>
              <a:rPr sz="1600" spc="-100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1600" spc="-3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642824"/>
                </a:solidFill>
                <a:latin typeface="Arial"/>
                <a:cs typeface="Arial"/>
              </a:rPr>
              <a:t>bytes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814" y="473405"/>
            <a:ext cx="588200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155" dirty="0"/>
              <a:t>Processador</a:t>
            </a:r>
            <a:r>
              <a:rPr spc="-290" dirty="0"/>
              <a:t> </a:t>
            </a:r>
            <a:r>
              <a:rPr spc="-100" dirty="0"/>
              <a:t>ou</a:t>
            </a:r>
            <a:r>
              <a:rPr spc="-350" dirty="0"/>
              <a:t> </a:t>
            </a:r>
            <a:r>
              <a:rPr spc="-105" dirty="0"/>
              <a:t>Unidade</a:t>
            </a:r>
            <a:r>
              <a:rPr spc="-415" dirty="0"/>
              <a:t> </a:t>
            </a:r>
            <a:r>
              <a:rPr spc="-95" dirty="0"/>
              <a:t>Central</a:t>
            </a:r>
            <a:r>
              <a:rPr spc="-295" dirty="0"/>
              <a:t> </a:t>
            </a:r>
            <a:r>
              <a:rPr spc="-125" dirty="0"/>
              <a:t>de  </a:t>
            </a:r>
            <a:r>
              <a:rPr spc="-135" dirty="0"/>
              <a:t>Processamento</a:t>
            </a:r>
            <a:r>
              <a:rPr spc="-254" dirty="0"/>
              <a:t> </a:t>
            </a:r>
            <a:r>
              <a:rPr spc="-250" dirty="0"/>
              <a:t>(CPU)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0716" y="3576320"/>
            <a:ext cx="6260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90" dirty="0">
                <a:solidFill>
                  <a:srgbClr val="642824"/>
                </a:solidFill>
                <a:uFill>
                  <a:solidFill>
                    <a:srgbClr val="642824"/>
                  </a:solidFill>
                </a:uFill>
                <a:latin typeface="Trebuchet MS"/>
                <a:cs typeface="Trebuchet MS"/>
              </a:rPr>
              <a:t>Unidade</a:t>
            </a:r>
            <a:r>
              <a:rPr sz="3200" b="1" spc="-9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3200" b="1" u="heavy" spc="-135" dirty="0">
                <a:solidFill>
                  <a:srgbClr val="642824"/>
                </a:solidFill>
                <a:uFill>
                  <a:solidFill>
                    <a:srgbClr val="642824"/>
                  </a:solidFill>
                </a:uFill>
                <a:latin typeface="Trebuchet MS"/>
                <a:cs typeface="Trebuchet MS"/>
              </a:rPr>
              <a:t>Central</a:t>
            </a:r>
            <a:r>
              <a:rPr sz="3200" b="1" spc="-135" dirty="0">
                <a:solidFill>
                  <a:srgbClr val="642824"/>
                </a:solidFill>
                <a:latin typeface="Trebuchet MS"/>
                <a:cs typeface="Trebuchet MS"/>
              </a:rPr>
              <a:t> de</a:t>
            </a:r>
            <a:r>
              <a:rPr sz="3200" b="1" spc="-14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3200" b="1" u="heavy" spc="-95" dirty="0">
                <a:solidFill>
                  <a:srgbClr val="642824"/>
                </a:solidFill>
                <a:uFill>
                  <a:solidFill>
                    <a:srgbClr val="642824"/>
                  </a:solidFill>
                </a:uFill>
                <a:latin typeface="Trebuchet MS"/>
                <a:cs typeface="Trebuchet MS"/>
              </a:rPr>
              <a:t>Processamento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4452" y="4759071"/>
            <a:ext cx="1867535" cy="1102360"/>
            <a:chOff x="1184452" y="4759071"/>
            <a:chExt cx="1867535" cy="1102360"/>
          </a:xfrm>
        </p:grpSpPr>
        <p:sp>
          <p:nvSpPr>
            <p:cNvPr id="5" name="object 5"/>
            <p:cNvSpPr/>
            <p:nvPr/>
          </p:nvSpPr>
          <p:spPr>
            <a:xfrm>
              <a:off x="1187627" y="4762246"/>
              <a:ext cx="1861007" cy="1095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627" y="4762246"/>
              <a:ext cx="1861185" cy="1096010"/>
            </a:xfrm>
            <a:custGeom>
              <a:avLst/>
              <a:gdLst/>
              <a:ahLst/>
              <a:cxnLst/>
              <a:rect l="l" t="t" r="r" b="b"/>
              <a:pathLst>
                <a:path w="1861185" h="1096010">
                  <a:moveTo>
                    <a:pt x="0" y="182625"/>
                  </a:moveTo>
                  <a:lnTo>
                    <a:pt x="6524" y="134084"/>
                  </a:lnTo>
                  <a:lnTo>
                    <a:pt x="24939" y="90461"/>
                  </a:lnTo>
                  <a:lnTo>
                    <a:pt x="53503" y="53498"/>
                  </a:lnTo>
                  <a:lnTo>
                    <a:pt x="90478" y="24939"/>
                  </a:lnTo>
                  <a:lnTo>
                    <a:pt x="134124" y="6525"/>
                  </a:lnTo>
                  <a:lnTo>
                    <a:pt x="182702" y="0"/>
                  </a:lnTo>
                  <a:lnTo>
                    <a:pt x="1678254" y="0"/>
                  </a:lnTo>
                  <a:lnTo>
                    <a:pt x="1726848" y="6525"/>
                  </a:lnTo>
                  <a:lnTo>
                    <a:pt x="1770507" y="24939"/>
                  </a:lnTo>
                  <a:lnTo>
                    <a:pt x="1807492" y="53498"/>
                  </a:lnTo>
                  <a:lnTo>
                    <a:pt x="1836063" y="90461"/>
                  </a:lnTo>
                  <a:lnTo>
                    <a:pt x="1854481" y="134084"/>
                  </a:lnTo>
                  <a:lnTo>
                    <a:pt x="1861007" y="182625"/>
                  </a:lnTo>
                  <a:lnTo>
                    <a:pt x="1861007" y="913193"/>
                  </a:lnTo>
                  <a:lnTo>
                    <a:pt x="1854481" y="961749"/>
                  </a:lnTo>
                  <a:lnTo>
                    <a:pt x="1836063" y="1005381"/>
                  </a:lnTo>
                  <a:lnTo>
                    <a:pt x="1807492" y="1042347"/>
                  </a:lnTo>
                  <a:lnTo>
                    <a:pt x="1770507" y="1070907"/>
                  </a:lnTo>
                  <a:lnTo>
                    <a:pt x="1726848" y="1089320"/>
                  </a:lnTo>
                  <a:lnTo>
                    <a:pt x="1678254" y="1095844"/>
                  </a:lnTo>
                  <a:lnTo>
                    <a:pt x="182702" y="1095844"/>
                  </a:lnTo>
                  <a:lnTo>
                    <a:pt x="134124" y="1089320"/>
                  </a:lnTo>
                  <a:lnTo>
                    <a:pt x="90478" y="1070907"/>
                  </a:lnTo>
                  <a:lnTo>
                    <a:pt x="53503" y="1042347"/>
                  </a:lnTo>
                  <a:lnTo>
                    <a:pt x="24939" y="1005381"/>
                  </a:lnTo>
                  <a:lnTo>
                    <a:pt x="6524" y="961749"/>
                  </a:lnTo>
                  <a:lnTo>
                    <a:pt x="0" y="913193"/>
                  </a:lnTo>
                  <a:lnTo>
                    <a:pt x="0" y="182625"/>
                  </a:lnTo>
                  <a:close/>
                </a:path>
              </a:pathLst>
            </a:custGeom>
            <a:ln w="6350">
              <a:solidFill>
                <a:srgbClr val="F6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01317" y="5009743"/>
            <a:ext cx="143192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>
              <a:lnSpc>
                <a:spcPct val="120000"/>
              </a:lnSpc>
              <a:spcBef>
                <a:spcPts val="100"/>
              </a:spcBef>
            </a:pPr>
            <a:r>
              <a:rPr sz="1400" spc="-160" dirty="0">
                <a:solidFill>
                  <a:srgbClr val="642824"/>
                </a:solidFill>
                <a:latin typeface="Arial"/>
                <a:cs typeface="Arial"/>
              </a:rPr>
              <a:t>É </a:t>
            </a:r>
            <a:r>
              <a:rPr sz="1400" spc="-80" dirty="0">
                <a:solidFill>
                  <a:srgbClr val="642824"/>
                </a:solidFill>
                <a:latin typeface="Arial"/>
                <a:cs typeface="Arial"/>
              </a:rPr>
              <a:t>apenas </a:t>
            </a:r>
            <a:r>
              <a:rPr sz="1400" spc="-50" dirty="0">
                <a:solidFill>
                  <a:srgbClr val="642824"/>
                </a:solidFill>
                <a:latin typeface="Arial"/>
                <a:cs typeface="Arial"/>
              </a:rPr>
              <a:t>uma  Componente</a:t>
            </a:r>
            <a:r>
              <a:rPr sz="14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642824"/>
                </a:solidFill>
                <a:latin typeface="Arial"/>
                <a:cs typeface="Arial"/>
              </a:rPr>
              <a:t>(chip)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6167" y="4759071"/>
            <a:ext cx="2331720" cy="1102360"/>
            <a:chOff x="3376167" y="4759071"/>
            <a:chExt cx="2331720" cy="1102360"/>
          </a:xfrm>
        </p:grpSpPr>
        <p:sp>
          <p:nvSpPr>
            <p:cNvPr id="9" name="object 9"/>
            <p:cNvSpPr/>
            <p:nvPr/>
          </p:nvSpPr>
          <p:spPr>
            <a:xfrm>
              <a:off x="3379342" y="4762246"/>
              <a:ext cx="2325116" cy="1095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79342" y="4762246"/>
              <a:ext cx="2325370" cy="1096010"/>
            </a:xfrm>
            <a:custGeom>
              <a:avLst/>
              <a:gdLst/>
              <a:ahLst/>
              <a:cxnLst/>
              <a:rect l="l" t="t" r="r" b="b"/>
              <a:pathLst>
                <a:path w="2325370" h="1096010">
                  <a:moveTo>
                    <a:pt x="0" y="182625"/>
                  </a:moveTo>
                  <a:lnTo>
                    <a:pt x="6525" y="134084"/>
                  </a:lnTo>
                  <a:lnTo>
                    <a:pt x="24939" y="90461"/>
                  </a:lnTo>
                  <a:lnTo>
                    <a:pt x="53498" y="53498"/>
                  </a:lnTo>
                  <a:lnTo>
                    <a:pt x="90461" y="24939"/>
                  </a:lnTo>
                  <a:lnTo>
                    <a:pt x="134084" y="6525"/>
                  </a:lnTo>
                  <a:lnTo>
                    <a:pt x="182626" y="0"/>
                  </a:lnTo>
                  <a:lnTo>
                    <a:pt x="2142490" y="0"/>
                  </a:lnTo>
                  <a:lnTo>
                    <a:pt x="2191031" y="6525"/>
                  </a:lnTo>
                  <a:lnTo>
                    <a:pt x="2234654" y="24939"/>
                  </a:lnTo>
                  <a:lnTo>
                    <a:pt x="2271617" y="53498"/>
                  </a:lnTo>
                  <a:lnTo>
                    <a:pt x="2300176" y="90461"/>
                  </a:lnTo>
                  <a:lnTo>
                    <a:pt x="2318590" y="134084"/>
                  </a:lnTo>
                  <a:lnTo>
                    <a:pt x="2325116" y="182625"/>
                  </a:lnTo>
                  <a:lnTo>
                    <a:pt x="2325116" y="913193"/>
                  </a:lnTo>
                  <a:lnTo>
                    <a:pt x="2318590" y="961749"/>
                  </a:lnTo>
                  <a:lnTo>
                    <a:pt x="2300176" y="1005381"/>
                  </a:lnTo>
                  <a:lnTo>
                    <a:pt x="2271617" y="1042347"/>
                  </a:lnTo>
                  <a:lnTo>
                    <a:pt x="2234654" y="1070907"/>
                  </a:lnTo>
                  <a:lnTo>
                    <a:pt x="2191031" y="1089320"/>
                  </a:lnTo>
                  <a:lnTo>
                    <a:pt x="2142490" y="1095844"/>
                  </a:lnTo>
                  <a:lnTo>
                    <a:pt x="182626" y="1095844"/>
                  </a:lnTo>
                  <a:lnTo>
                    <a:pt x="134084" y="1089320"/>
                  </a:lnTo>
                  <a:lnTo>
                    <a:pt x="90461" y="1070907"/>
                  </a:lnTo>
                  <a:lnTo>
                    <a:pt x="53498" y="1042347"/>
                  </a:lnTo>
                  <a:lnTo>
                    <a:pt x="24939" y="1005381"/>
                  </a:lnTo>
                  <a:lnTo>
                    <a:pt x="6525" y="961749"/>
                  </a:lnTo>
                  <a:lnTo>
                    <a:pt x="0" y="913193"/>
                  </a:lnTo>
                  <a:lnTo>
                    <a:pt x="0" y="182625"/>
                  </a:lnTo>
                  <a:close/>
                </a:path>
              </a:pathLst>
            </a:custGeom>
            <a:ln w="6350">
              <a:solidFill>
                <a:srgbClr val="DFB0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46652" y="4881727"/>
            <a:ext cx="119126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3655" algn="ctr">
              <a:lnSpc>
                <a:spcPct val="120000"/>
              </a:lnSpc>
              <a:spcBef>
                <a:spcPts val="100"/>
              </a:spcBef>
            </a:pPr>
            <a:r>
              <a:rPr sz="1400" spc="-160" dirty="0">
                <a:solidFill>
                  <a:srgbClr val="642824"/>
                </a:solidFill>
                <a:latin typeface="Arial"/>
                <a:cs typeface="Arial"/>
              </a:rPr>
              <a:t>É </a:t>
            </a:r>
            <a:r>
              <a:rPr sz="1400" spc="-95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1400" spc="-45" dirty="0">
                <a:solidFill>
                  <a:srgbClr val="642824"/>
                </a:solidFill>
                <a:latin typeface="Arial"/>
                <a:cs typeface="Arial"/>
              </a:rPr>
              <a:t>unidade  </a:t>
            </a:r>
            <a:r>
              <a:rPr sz="1400" spc="-25" dirty="0">
                <a:solidFill>
                  <a:srgbClr val="642824"/>
                </a:solidFill>
                <a:latin typeface="Arial"/>
                <a:cs typeface="Arial"/>
              </a:rPr>
              <a:t>fundamental</a:t>
            </a:r>
            <a:r>
              <a:rPr sz="1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400" spc="-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42824"/>
                </a:solidFill>
                <a:latin typeface="Arial"/>
                <a:cs typeface="Arial"/>
              </a:rPr>
              <a:t>todo </a:t>
            </a:r>
            <a:r>
              <a:rPr sz="1400" spc="-30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1400" spc="-2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42824"/>
                </a:solidFill>
                <a:latin typeface="Arial"/>
                <a:cs typeface="Arial"/>
              </a:rPr>
              <a:t>sistema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66333" y="4759071"/>
            <a:ext cx="2065655" cy="1102360"/>
            <a:chOff x="5966333" y="4759071"/>
            <a:chExt cx="2065655" cy="1102360"/>
          </a:xfrm>
        </p:grpSpPr>
        <p:sp>
          <p:nvSpPr>
            <p:cNvPr id="13" name="object 13"/>
            <p:cNvSpPr/>
            <p:nvPr/>
          </p:nvSpPr>
          <p:spPr>
            <a:xfrm>
              <a:off x="5969508" y="4762246"/>
              <a:ext cx="2058923" cy="10958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69508" y="4762246"/>
              <a:ext cx="2059305" cy="1096010"/>
            </a:xfrm>
            <a:custGeom>
              <a:avLst/>
              <a:gdLst/>
              <a:ahLst/>
              <a:cxnLst/>
              <a:rect l="l" t="t" r="r" b="b"/>
              <a:pathLst>
                <a:path w="2059304" h="1096010">
                  <a:moveTo>
                    <a:pt x="0" y="182625"/>
                  </a:moveTo>
                  <a:lnTo>
                    <a:pt x="6525" y="134084"/>
                  </a:lnTo>
                  <a:lnTo>
                    <a:pt x="24939" y="90461"/>
                  </a:lnTo>
                  <a:lnTo>
                    <a:pt x="53498" y="53498"/>
                  </a:lnTo>
                  <a:lnTo>
                    <a:pt x="90461" y="24939"/>
                  </a:lnTo>
                  <a:lnTo>
                    <a:pt x="134084" y="6525"/>
                  </a:lnTo>
                  <a:lnTo>
                    <a:pt x="182625" y="0"/>
                  </a:lnTo>
                  <a:lnTo>
                    <a:pt x="1876170" y="0"/>
                  </a:lnTo>
                  <a:lnTo>
                    <a:pt x="1924765" y="6525"/>
                  </a:lnTo>
                  <a:lnTo>
                    <a:pt x="1968424" y="24939"/>
                  </a:lnTo>
                  <a:lnTo>
                    <a:pt x="2005409" y="53498"/>
                  </a:lnTo>
                  <a:lnTo>
                    <a:pt x="2033980" y="90461"/>
                  </a:lnTo>
                  <a:lnTo>
                    <a:pt x="2052398" y="134084"/>
                  </a:lnTo>
                  <a:lnTo>
                    <a:pt x="2058923" y="182625"/>
                  </a:lnTo>
                  <a:lnTo>
                    <a:pt x="2058923" y="913193"/>
                  </a:lnTo>
                  <a:lnTo>
                    <a:pt x="2052398" y="961749"/>
                  </a:lnTo>
                  <a:lnTo>
                    <a:pt x="2033980" y="1005381"/>
                  </a:lnTo>
                  <a:lnTo>
                    <a:pt x="2005409" y="1042347"/>
                  </a:lnTo>
                  <a:lnTo>
                    <a:pt x="1968424" y="1070907"/>
                  </a:lnTo>
                  <a:lnTo>
                    <a:pt x="1924765" y="1089320"/>
                  </a:lnTo>
                  <a:lnTo>
                    <a:pt x="1876170" y="1095844"/>
                  </a:lnTo>
                  <a:lnTo>
                    <a:pt x="182625" y="1095844"/>
                  </a:lnTo>
                  <a:lnTo>
                    <a:pt x="134084" y="1089320"/>
                  </a:lnTo>
                  <a:lnTo>
                    <a:pt x="90461" y="1070907"/>
                  </a:lnTo>
                  <a:lnTo>
                    <a:pt x="53498" y="1042347"/>
                  </a:lnTo>
                  <a:lnTo>
                    <a:pt x="24939" y="1005381"/>
                  </a:lnTo>
                  <a:lnTo>
                    <a:pt x="6525" y="961749"/>
                  </a:lnTo>
                  <a:lnTo>
                    <a:pt x="0" y="913193"/>
                  </a:lnTo>
                  <a:lnTo>
                    <a:pt x="0" y="182625"/>
                  </a:lnTo>
                  <a:close/>
                </a:path>
              </a:pathLst>
            </a:custGeom>
            <a:ln w="6349">
              <a:solidFill>
                <a:srgbClr val="975A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56096" y="4881727"/>
            <a:ext cx="128778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133350" algn="ctr">
              <a:lnSpc>
                <a:spcPct val="120000"/>
              </a:lnSpc>
              <a:spcBef>
                <a:spcPts val="100"/>
              </a:spcBef>
            </a:pPr>
            <a:r>
              <a:rPr sz="1400" spc="-160" dirty="0">
                <a:solidFill>
                  <a:srgbClr val="642824"/>
                </a:solidFill>
                <a:latin typeface="Arial"/>
                <a:cs typeface="Arial"/>
              </a:rPr>
              <a:t>É </a:t>
            </a:r>
            <a:r>
              <a:rPr sz="1400" spc="-55" dirty="0">
                <a:solidFill>
                  <a:srgbClr val="642824"/>
                </a:solidFill>
                <a:latin typeface="Arial"/>
                <a:cs typeface="Arial"/>
              </a:rPr>
              <a:t>nesta </a:t>
            </a:r>
            <a:r>
              <a:rPr sz="1400" spc="-65" dirty="0">
                <a:solidFill>
                  <a:srgbClr val="642824"/>
                </a:solidFill>
                <a:latin typeface="Arial"/>
                <a:cs typeface="Arial"/>
              </a:rPr>
              <a:t>que</a:t>
            </a:r>
            <a:r>
              <a:rPr sz="140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114" dirty="0">
                <a:solidFill>
                  <a:srgbClr val="642824"/>
                </a:solidFill>
                <a:latin typeface="Arial"/>
                <a:cs typeface="Arial"/>
              </a:rPr>
              <a:t>se  </a:t>
            </a:r>
            <a:r>
              <a:rPr sz="1400" spc="-50" dirty="0">
                <a:solidFill>
                  <a:srgbClr val="642824"/>
                </a:solidFill>
                <a:latin typeface="Arial"/>
                <a:cs typeface="Arial"/>
              </a:rPr>
              <a:t>realiza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spc="-30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14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42824"/>
                </a:solidFill>
                <a:latin typeface="Arial"/>
                <a:cs typeface="Arial"/>
              </a:rPr>
              <a:t>processamento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90927" y="4151376"/>
            <a:ext cx="4505325" cy="553720"/>
            <a:chOff x="2090927" y="4151376"/>
            <a:chExt cx="4505325" cy="553720"/>
          </a:xfrm>
        </p:grpSpPr>
        <p:sp>
          <p:nvSpPr>
            <p:cNvPr id="17" name="object 17"/>
            <p:cNvSpPr/>
            <p:nvPr/>
          </p:nvSpPr>
          <p:spPr>
            <a:xfrm>
              <a:off x="2090927" y="4151376"/>
              <a:ext cx="117475" cy="553720"/>
            </a:xfrm>
            <a:custGeom>
              <a:avLst/>
              <a:gdLst/>
              <a:ahLst/>
              <a:cxnLst/>
              <a:rect l="l" t="t" r="r" b="b"/>
              <a:pathLst>
                <a:path w="117475" h="553720">
                  <a:moveTo>
                    <a:pt x="0" y="472821"/>
                  </a:moveTo>
                  <a:lnTo>
                    <a:pt x="27178" y="553593"/>
                  </a:lnTo>
                  <a:lnTo>
                    <a:pt x="69341" y="492506"/>
                  </a:lnTo>
                  <a:lnTo>
                    <a:pt x="48641" y="492506"/>
                  </a:lnTo>
                  <a:lnTo>
                    <a:pt x="23495" y="488950"/>
                  </a:lnTo>
                  <a:lnTo>
                    <a:pt x="25260" y="476387"/>
                  </a:lnTo>
                  <a:lnTo>
                    <a:pt x="0" y="472821"/>
                  </a:lnTo>
                  <a:close/>
                </a:path>
                <a:path w="117475" h="553720">
                  <a:moveTo>
                    <a:pt x="25260" y="476387"/>
                  </a:moveTo>
                  <a:lnTo>
                    <a:pt x="23495" y="488950"/>
                  </a:lnTo>
                  <a:lnTo>
                    <a:pt x="48641" y="492506"/>
                  </a:lnTo>
                  <a:lnTo>
                    <a:pt x="50407" y="479937"/>
                  </a:lnTo>
                  <a:lnTo>
                    <a:pt x="25260" y="476387"/>
                  </a:lnTo>
                  <a:close/>
                </a:path>
                <a:path w="117475" h="553720">
                  <a:moveTo>
                    <a:pt x="50407" y="479937"/>
                  </a:moveTo>
                  <a:lnTo>
                    <a:pt x="48641" y="492506"/>
                  </a:lnTo>
                  <a:lnTo>
                    <a:pt x="69341" y="492506"/>
                  </a:lnTo>
                  <a:lnTo>
                    <a:pt x="75565" y="483488"/>
                  </a:lnTo>
                  <a:lnTo>
                    <a:pt x="50407" y="479937"/>
                  </a:lnTo>
                  <a:close/>
                </a:path>
                <a:path w="117475" h="553720">
                  <a:moveTo>
                    <a:pt x="92202" y="0"/>
                  </a:moveTo>
                  <a:lnTo>
                    <a:pt x="25260" y="476387"/>
                  </a:lnTo>
                  <a:lnTo>
                    <a:pt x="50407" y="479937"/>
                  </a:lnTo>
                  <a:lnTo>
                    <a:pt x="117348" y="3556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C76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97527" y="4151630"/>
              <a:ext cx="107314" cy="553720"/>
            </a:xfrm>
            <a:custGeom>
              <a:avLst/>
              <a:gdLst/>
              <a:ahLst/>
              <a:cxnLst/>
              <a:rect l="l" t="t" r="r" b="b"/>
              <a:pathLst>
                <a:path w="107314" h="553720">
                  <a:moveTo>
                    <a:pt x="56784" y="479221"/>
                  </a:moveTo>
                  <a:lnTo>
                    <a:pt x="31623" y="482219"/>
                  </a:lnTo>
                  <a:lnTo>
                    <a:pt x="78486" y="553339"/>
                  </a:lnTo>
                  <a:lnTo>
                    <a:pt x="100598" y="491871"/>
                  </a:lnTo>
                  <a:lnTo>
                    <a:pt x="58293" y="491871"/>
                  </a:lnTo>
                  <a:lnTo>
                    <a:pt x="56784" y="479221"/>
                  </a:lnTo>
                  <a:close/>
                </a:path>
                <a:path w="107314" h="553720">
                  <a:moveTo>
                    <a:pt x="82058" y="476210"/>
                  </a:moveTo>
                  <a:lnTo>
                    <a:pt x="56784" y="479221"/>
                  </a:lnTo>
                  <a:lnTo>
                    <a:pt x="58293" y="491871"/>
                  </a:lnTo>
                  <a:lnTo>
                    <a:pt x="83566" y="488823"/>
                  </a:lnTo>
                  <a:lnTo>
                    <a:pt x="82058" y="476210"/>
                  </a:lnTo>
                  <a:close/>
                </a:path>
                <a:path w="107314" h="553720">
                  <a:moveTo>
                    <a:pt x="107314" y="473202"/>
                  </a:moveTo>
                  <a:lnTo>
                    <a:pt x="82058" y="476210"/>
                  </a:lnTo>
                  <a:lnTo>
                    <a:pt x="83566" y="488823"/>
                  </a:lnTo>
                  <a:lnTo>
                    <a:pt x="58293" y="491871"/>
                  </a:lnTo>
                  <a:lnTo>
                    <a:pt x="100598" y="491871"/>
                  </a:lnTo>
                  <a:lnTo>
                    <a:pt x="107314" y="473202"/>
                  </a:lnTo>
                  <a:close/>
                </a:path>
                <a:path w="107314" h="553720">
                  <a:moveTo>
                    <a:pt x="25146" y="0"/>
                  </a:moveTo>
                  <a:lnTo>
                    <a:pt x="0" y="2921"/>
                  </a:lnTo>
                  <a:lnTo>
                    <a:pt x="56784" y="479221"/>
                  </a:lnTo>
                  <a:lnTo>
                    <a:pt x="82058" y="476210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F19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8049" y="4151630"/>
              <a:ext cx="107950" cy="553720"/>
            </a:xfrm>
            <a:custGeom>
              <a:avLst/>
              <a:gdLst/>
              <a:ahLst/>
              <a:cxnLst/>
              <a:rect l="l" t="t" r="r" b="b"/>
              <a:pathLst>
                <a:path w="107950" h="553720">
                  <a:moveTo>
                    <a:pt x="57278" y="479218"/>
                  </a:moveTo>
                  <a:lnTo>
                    <a:pt x="32130" y="482219"/>
                  </a:lnTo>
                  <a:lnTo>
                    <a:pt x="78994" y="553339"/>
                  </a:lnTo>
                  <a:lnTo>
                    <a:pt x="101009" y="491871"/>
                  </a:lnTo>
                  <a:lnTo>
                    <a:pt x="58800" y="491871"/>
                  </a:lnTo>
                  <a:lnTo>
                    <a:pt x="57278" y="479218"/>
                  </a:lnTo>
                  <a:close/>
                </a:path>
                <a:path w="107950" h="553720">
                  <a:moveTo>
                    <a:pt x="82555" y="476201"/>
                  </a:moveTo>
                  <a:lnTo>
                    <a:pt x="57278" y="479218"/>
                  </a:lnTo>
                  <a:lnTo>
                    <a:pt x="58800" y="491871"/>
                  </a:lnTo>
                  <a:lnTo>
                    <a:pt x="84074" y="488823"/>
                  </a:lnTo>
                  <a:lnTo>
                    <a:pt x="82555" y="476201"/>
                  </a:lnTo>
                  <a:close/>
                </a:path>
                <a:path w="107950" h="553720">
                  <a:moveTo>
                    <a:pt x="107696" y="473202"/>
                  </a:moveTo>
                  <a:lnTo>
                    <a:pt x="82555" y="476201"/>
                  </a:lnTo>
                  <a:lnTo>
                    <a:pt x="84074" y="488823"/>
                  </a:lnTo>
                  <a:lnTo>
                    <a:pt x="58800" y="491871"/>
                  </a:lnTo>
                  <a:lnTo>
                    <a:pt x="101009" y="491871"/>
                  </a:lnTo>
                  <a:lnTo>
                    <a:pt x="107696" y="473202"/>
                  </a:lnTo>
                  <a:close/>
                </a:path>
                <a:path w="107950" h="553720">
                  <a:moveTo>
                    <a:pt x="25273" y="0"/>
                  </a:moveTo>
                  <a:lnTo>
                    <a:pt x="0" y="3048"/>
                  </a:lnTo>
                  <a:lnTo>
                    <a:pt x="57278" y="479218"/>
                  </a:lnTo>
                  <a:lnTo>
                    <a:pt x="82555" y="476201"/>
                  </a:lnTo>
                  <a:lnTo>
                    <a:pt x="25273" y="0"/>
                  </a:lnTo>
                  <a:close/>
                </a:path>
              </a:pathLst>
            </a:custGeom>
            <a:solidFill>
              <a:srgbClr val="71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80286" y="2587244"/>
            <a:ext cx="664273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642824"/>
                </a:solidFill>
                <a:latin typeface="Verdana"/>
                <a:cs typeface="Verdana"/>
              </a:rPr>
              <a:t>Porquê </a:t>
            </a:r>
            <a:r>
              <a:rPr sz="2000" dirty="0">
                <a:solidFill>
                  <a:srgbClr val="642824"/>
                </a:solidFill>
                <a:latin typeface="Verdana"/>
                <a:cs typeface="Verdana"/>
              </a:rPr>
              <a:t>o nome Unidade </a:t>
            </a:r>
            <a:r>
              <a:rPr sz="2000" spc="-5" dirty="0">
                <a:solidFill>
                  <a:srgbClr val="642824"/>
                </a:solidFill>
                <a:latin typeface="Verdana"/>
                <a:cs typeface="Verdana"/>
              </a:rPr>
              <a:t>Central de</a:t>
            </a:r>
            <a:r>
              <a:rPr sz="2000" spc="-55" dirty="0">
                <a:solidFill>
                  <a:srgbClr val="642824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642824"/>
                </a:solidFill>
                <a:latin typeface="Verdana"/>
                <a:cs typeface="Verdana"/>
              </a:rPr>
              <a:t>Processamento?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2587828"/>
            <a:ext cx="4194810" cy="192849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255"/>
              </a:spcBef>
            </a:pPr>
            <a:r>
              <a:rPr sz="4800" spc="-215" dirty="0"/>
              <a:t>5. </a:t>
            </a:r>
            <a:r>
              <a:rPr sz="4800" spc="-155" dirty="0"/>
              <a:t>Memórias ou  </a:t>
            </a:r>
            <a:r>
              <a:rPr sz="4800" spc="-140" dirty="0"/>
              <a:t>Dispositivos </a:t>
            </a:r>
            <a:r>
              <a:rPr sz="4800" spc="-190" dirty="0"/>
              <a:t>de  </a:t>
            </a:r>
            <a:r>
              <a:rPr sz="4800" spc="-180" dirty="0"/>
              <a:t>armazena</a:t>
            </a:r>
            <a:r>
              <a:rPr sz="4800" spc="-285" dirty="0"/>
              <a:t>m</a:t>
            </a:r>
            <a:r>
              <a:rPr sz="4800" spc="-50" dirty="0"/>
              <a:t>ento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6225091" y="4080216"/>
            <a:ext cx="1722606" cy="183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040" y="828877"/>
            <a:ext cx="76365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Memórias </a:t>
            </a:r>
            <a:r>
              <a:rPr spc="-100" dirty="0"/>
              <a:t>ou </a:t>
            </a:r>
            <a:r>
              <a:rPr spc="-85" dirty="0"/>
              <a:t>dispositivos</a:t>
            </a:r>
            <a:r>
              <a:rPr spc="-685" dirty="0"/>
              <a:t> </a:t>
            </a:r>
            <a:r>
              <a:rPr spc="-125" dirty="0"/>
              <a:t>de </a:t>
            </a:r>
            <a:r>
              <a:rPr spc="-100" dirty="0"/>
              <a:t>armazenamento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2218690"/>
            <a:ext cx="7383145" cy="3433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542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C76B08"/>
                </a:solidFill>
                <a:latin typeface="Trebuchet MS"/>
                <a:cs typeface="Trebuchet MS"/>
              </a:rPr>
              <a:t>Memória</a:t>
            </a:r>
            <a:r>
              <a:rPr sz="2400" b="1" spc="-210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400" b="1" spc="-80" dirty="0">
                <a:solidFill>
                  <a:srgbClr val="C76B08"/>
                </a:solidFill>
                <a:latin typeface="Trebuchet MS"/>
                <a:cs typeface="Trebuchet MS"/>
              </a:rPr>
              <a:t>Primária</a:t>
            </a:r>
            <a:r>
              <a:rPr sz="2400" spc="-80" dirty="0">
                <a:solidFill>
                  <a:srgbClr val="C76B08"/>
                </a:solidFill>
                <a:latin typeface="Arial"/>
                <a:cs typeface="Arial"/>
              </a:rPr>
              <a:t>,</a:t>
            </a:r>
            <a:r>
              <a:rPr sz="2400" spc="-190" dirty="0">
                <a:solidFill>
                  <a:srgbClr val="C76B08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C76B08"/>
                </a:solidFill>
                <a:latin typeface="Arial"/>
                <a:cs typeface="Arial"/>
              </a:rPr>
              <a:t>principal</a:t>
            </a:r>
            <a:r>
              <a:rPr sz="2400" spc="-175" dirty="0">
                <a:solidFill>
                  <a:srgbClr val="C76B08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C76B08"/>
                </a:solidFill>
                <a:latin typeface="Arial"/>
                <a:cs typeface="Arial"/>
              </a:rPr>
              <a:t>ou</a:t>
            </a:r>
            <a:r>
              <a:rPr sz="2400" spc="-204" dirty="0">
                <a:solidFill>
                  <a:srgbClr val="C76B08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C76B08"/>
                </a:solidFill>
                <a:latin typeface="Arial"/>
                <a:cs typeface="Arial"/>
              </a:rPr>
              <a:t>central</a:t>
            </a:r>
            <a:r>
              <a:rPr sz="2400" spc="-170" dirty="0">
                <a:solidFill>
                  <a:srgbClr val="C76B08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642824"/>
                </a:solidFill>
                <a:latin typeface="Arial"/>
                <a:cs typeface="Arial"/>
              </a:rPr>
              <a:t>–</a:t>
            </a:r>
            <a:r>
              <a:rPr sz="24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memória</a:t>
            </a:r>
            <a:r>
              <a:rPr sz="2400" spc="-2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642824"/>
                </a:solidFill>
                <a:latin typeface="Arial"/>
                <a:cs typeface="Arial"/>
              </a:rPr>
              <a:t>que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se  </a:t>
            </a:r>
            <a:r>
              <a:rPr sz="2400" spc="-65" dirty="0">
                <a:solidFill>
                  <a:srgbClr val="642824"/>
                </a:solidFill>
                <a:latin typeface="Arial"/>
                <a:cs typeface="Arial"/>
              </a:rPr>
              <a:t>encontra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em </a:t>
            </a:r>
            <a:r>
              <a:rPr sz="2400" spc="-45" dirty="0">
                <a:solidFill>
                  <a:srgbClr val="642824"/>
                </a:solidFill>
                <a:latin typeface="Arial"/>
                <a:cs typeface="Arial"/>
              </a:rPr>
              <a:t>contacto </a:t>
            </a:r>
            <a:r>
              <a:rPr sz="2400" spc="-15" dirty="0">
                <a:solidFill>
                  <a:srgbClr val="642824"/>
                </a:solidFill>
                <a:latin typeface="Arial"/>
                <a:cs typeface="Arial"/>
              </a:rPr>
              <a:t>direto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com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o </a:t>
            </a:r>
            <a:r>
              <a:rPr sz="2400" spc="-110" dirty="0">
                <a:solidFill>
                  <a:srgbClr val="642824"/>
                </a:solidFill>
                <a:latin typeface="Arial"/>
                <a:cs typeface="Arial"/>
              </a:rPr>
              <a:t>processador, 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fornecendo-lhe 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as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instruções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e os </a:t>
            </a:r>
            <a:r>
              <a:rPr sz="2400" spc="-110" dirty="0">
                <a:solidFill>
                  <a:srgbClr val="642824"/>
                </a:solidFill>
                <a:latin typeface="Arial"/>
                <a:cs typeface="Arial"/>
              </a:rPr>
              <a:t>dados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com </a:t>
            </a:r>
            <a:r>
              <a:rPr sz="2400" spc="-105" dirty="0">
                <a:solidFill>
                  <a:srgbClr val="642824"/>
                </a:solidFill>
                <a:latin typeface="Arial"/>
                <a:cs typeface="Arial"/>
              </a:rPr>
              <a:t>que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o  </a:t>
            </a:r>
            <a:r>
              <a:rPr sz="2400" spc="-105" dirty="0">
                <a:solidFill>
                  <a:srgbClr val="642824"/>
                </a:solidFill>
                <a:latin typeface="Arial"/>
                <a:cs typeface="Arial"/>
              </a:rPr>
              <a:t>processador</a:t>
            </a:r>
            <a:r>
              <a:rPr sz="2400" spc="-2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vai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trabalhar</a:t>
            </a:r>
            <a:r>
              <a:rPr sz="24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em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642824"/>
                </a:solidFill>
                <a:latin typeface="Arial"/>
                <a:cs typeface="Arial"/>
              </a:rPr>
              <a:t>cada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642824"/>
                </a:solidFill>
                <a:latin typeface="Arial"/>
                <a:cs typeface="Arial"/>
              </a:rPr>
              <a:t>sessão;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b="1" spc="-55" dirty="0">
                <a:solidFill>
                  <a:srgbClr val="C76B08"/>
                </a:solidFill>
                <a:latin typeface="Trebuchet MS"/>
                <a:cs typeface="Trebuchet MS"/>
              </a:rPr>
              <a:t>Memória </a:t>
            </a:r>
            <a:r>
              <a:rPr sz="2400" b="1" spc="-80" dirty="0">
                <a:solidFill>
                  <a:srgbClr val="C76B08"/>
                </a:solidFill>
                <a:latin typeface="Trebuchet MS"/>
                <a:cs typeface="Trebuchet MS"/>
              </a:rPr>
              <a:t>Secundária</a:t>
            </a:r>
            <a:r>
              <a:rPr sz="2400" spc="-80" dirty="0">
                <a:solidFill>
                  <a:srgbClr val="C76B08"/>
                </a:solidFill>
                <a:latin typeface="Arial"/>
                <a:cs typeface="Arial"/>
              </a:rPr>
              <a:t>, </a:t>
            </a:r>
            <a:r>
              <a:rPr sz="2400" spc="-60" dirty="0">
                <a:solidFill>
                  <a:srgbClr val="C76B08"/>
                </a:solidFill>
                <a:latin typeface="Arial"/>
                <a:cs typeface="Arial"/>
              </a:rPr>
              <a:t>auxiliar </a:t>
            </a:r>
            <a:r>
              <a:rPr sz="2400" spc="-75" dirty="0">
                <a:solidFill>
                  <a:srgbClr val="C76B08"/>
                </a:solidFill>
                <a:latin typeface="Arial"/>
                <a:cs typeface="Arial"/>
              </a:rPr>
              <a:t>ou </a:t>
            </a:r>
            <a:r>
              <a:rPr sz="2400" spc="-65" dirty="0">
                <a:solidFill>
                  <a:srgbClr val="C76B08"/>
                </a:solidFill>
                <a:latin typeface="Arial"/>
                <a:cs typeface="Arial"/>
              </a:rPr>
              <a:t>externa </a:t>
            </a:r>
            <a:r>
              <a:rPr sz="2400" spc="-165" dirty="0">
                <a:solidFill>
                  <a:srgbClr val="642824"/>
                </a:solidFill>
                <a:latin typeface="Arial"/>
                <a:cs typeface="Arial"/>
              </a:rPr>
              <a:t>–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caracteriza-se  </a:t>
            </a:r>
            <a:r>
              <a:rPr sz="2400" spc="-40" dirty="0">
                <a:solidFill>
                  <a:srgbClr val="642824"/>
                </a:solidFill>
                <a:latin typeface="Arial"/>
                <a:cs typeface="Arial"/>
              </a:rPr>
              <a:t>por</a:t>
            </a:r>
            <a:r>
              <a:rPr sz="240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642824"/>
                </a:solidFill>
                <a:latin typeface="Arial"/>
                <a:cs typeface="Arial"/>
              </a:rPr>
              <a:t>ter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grande</a:t>
            </a:r>
            <a:r>
              <a:rPr sz="24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642824"/>
                </a:solidFill>
                <a:latin typeface="Arial"/>
                <a:cs typeface="Arial"/>
              </a:rPr>
              <a:t>capacidade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armazenamento</a:t>
            </a:r>
            <a:r>
              <a:rPr sz="2400" spc="-21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42824"/>
                </a:solidFill>
                <a:latin typeface="Arial"/>
                <a:cs typeface="Arial"/>
              </a:rPr>
              <a:t>tem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642824"/>
                </a:solidFill>
                <a:latin typeface="Arial"/>
                <a:cs typeface="Arial"/>
              </a:rPr>
              <a:t>como  </a:t>
            </a:r>
            <a:r>
              <a:rPr sz="2400" spc="-25" dirty="0">
                <a:solidFill>
                  <a:srgbClr val="642824"/>
                </a:solidFill>
                <a:latin typeface="Arial"/>
                <a:cs typeface="Arial"/>
              </a:rPr>
              <a:t>objetivo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guardar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informação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para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além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do </a:t>
            </a:r>
            <a:r>
              <a:rPr sz="2400" spc="-25" dirty="0">
                <a:solidFill>
                  <a:srgbClr val="642824"/>
                </a:solidFill>
                <a:latin typeface="Arial"/>
                <a:cs typeface="Arial"/>
              </a:rPr>
              <a:t>tempo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em </a:t>
            </a:r>
            <a:r>
              <a:rPr sz="2400" spc="-105" dirty="0">
                <a:solidFill>
                  <a:srgbClr val="642824"/>
                </a:solidFill>
                <a:latin typeface="Arial"/>
                <a:cs typeface="Arial"/>
              </a:rPr>
              <a:t>que 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temos o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computador</a:t>
            </a:r>
            <a:r>
              <a:rPr sz="2400" spc="-4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ligado.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814" y="848614"/>
            <a:ext cx="4442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40" dirty="0"/>
              <a:t>5.1 </a:t>
            </a:r>
            <a:r>
              <a:rPr sz="3600" spc="-114" dirty="0"/>
              <a:t>Memórias</a:t>
            </a:r>
            <a:r>
              <a:rPr sz="3600" spc="-355" dirty="0"/>
              <a:t> </a:t>
            </a:r>
            <a:r>
              <a:rPr sz="3600" spc="-125" dirty="0"/>
              <a:t>Primárias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0473" y="1937130"/>
            <a:ext cx="6590030" cy="406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14" dirty="0">
                <a:solidFill>
                  <a:srgbClr val="642824"/>
                </a:solidFill>
                <a:latin typeface="Trebuchet MS"/>
                <a:cs typeface="Trebuchet MS"/>
              </a:rPr>
              <a:t>Memórias </a:t>
            </a:r>
            <a:r>
              <a:rPr sz="2400" i="1" spc="-155" dirty="0">
                <a:solidFill>
                  <a:srgbClr val="642824"/>
                </a:solidFill>
                <a:latin typeface="Trebuchet MS"/>
                <a:cs typeface="Trebuchet MS"/>
              </a:rPr>
              <a:t>primárias: </a:t>
            </a:r>
            <a:r>
              <a:rPr sz="2400" i="1" spc="-50" dirty="0">
                <a:solidFill>
                  <a:srgbClr val="642824"/>
                </a:solidFill>
                <a:latin typeface="Trebuchet MS"/>
                <a:cs typeface="Trebuchet MS"/>
              </a:rPr>
              <a:t>RAM,</a:t>
            </a:r>
            <a:r>
              <a:rPr sz="2400" i="1" spc="-47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2400" i="1" spc="35" dirty="0">
                <a:solidFill>
                  <a:srgbClr val="642824"/>
                </a:solidFill>
                <a:latin typeface="Trebuchet MS"/>
                <a:cs typeface="Trebuchet MS"/>
              </a:rPr>
              <a:t>ROM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As</a:t>
            </a:r>
            <a:r>
              <a:rPr sz="18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memórias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primárias</a:t>
            </a:r>
            <a:r>
              <a:rPr sz="18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podem</a:t>
            </a:r>
            <a:r>
              <a:rPr sz="18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642824"/>
                </a:solidFill>
                <a:latin typeface="Arial"/>
                <a:cs typeface="Arial"/>
              </a:rPr>
              <a:t>ser</a:t>
            </a:r>
            <a:r>
              <a:rPr sz="18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dois</a:t>
            </a:r>
            <a:r>
              <a:rPr sz="18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642824"/>
                </a:solidFill>
                <a:latin typeface="Arial"/>
                <a:cs typeface="Arial"/>
              </a:rPr>
              <a:t>tipos:</a:t>
            </a:r>
            <a:endParaRPr sz="18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70"/>
              </a:spcBef>
              <a:buSzPct val="108333"/>
              <a:buChar char="▪"/>
              <a:tabLst>
                <a:tab pos="695325" algn="l"/>
                <a:tab pos="695960" algn="l"/>
              </a:tabLst>
            </a:pPr>
            <a:r>
              <a:rPr sz="1800" spc="-105" dirty="0">
                <a:solidFill>
                  <a:srgbClr val="642824"/>
                </a:solidFill>
                <a:latin typeface="Arial"/>
                <a:cs typeface="Arial"/>
              </a:rPr>
              <a:t>RAM </a:t>
            </a: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(Random </a:t>
            </a:r>
            <a:r>
              <a:rPr sz="1800" spc="-130" dirty="0">
                <a:solidFill>
                  <a:srgbClr val="642824"/>
                </a:solidFill>
                <a:latin typeface="Arial"/>
                <a:cs typeface="Arial"/>
              </a:rPr>
              <a:t>Access</a:t>
            </a:r>
            <a:r>
              <a:rPr sz="1800" spc="-3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Memory);</a:t>
            </a:r>
            <a:endParaRPr sz="18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70"/>
              </a:spcBef>
              <a:buSzPct val="108333"/>
              <a:buChar char="▪"/>
              <a:tabLst>
                <a:tab pos="695325" algn="l"/>
                <a:tab pos="695960" algn="l"/>
              </a:tabLst>
            </a:pPr>
            <a:r>
              <a:rPr sz="1800" spc="-114" dirty="0">
                <a:solidFill>
                  <a:srgbClr val="642824"/>
                </a:solidFill>
                <a:latin typeface="Arial"/>
                <a:cs typeface="Arial"/>
              </a:rPr>
              <a:t>ROM </a:t>
            </a: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(Read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Only</a:t>
            </a:r>
            <a:r>
              <a:rPr sz="1800" spc="-2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Memory)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Memória </a:t>
            </a:r>
            <a:r>
              <a:rPr sz="2000" spc="-125" dirty="0">
                <a:solidFill>
                  <a:srgbClr val="642824"/>
                </a:solidFill>
                <a:latin typeface="Arial"/>
                <a:cs typeface="Arial"/>
              </a:rPr>
              <a:t>ROM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(Read-Only</a:t>
            </a:r>
            <a:r>
              <a:rPr sz="2000" spc="-3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Memory)</a:t>
            </a:r>
            <a:endParaRPr sz="2000">
              <a:latin typeface="Arial"/>
              <a:cs typeface="Arial"/>
            </a:endParaRPr>
          </a:p>
          <a:p>
            <a:pPr marL="695325" marR="12700" indent="-274955">
              <a:lnSpc>
                <a:spcPct val="80100"/>
              </a:lnSpc>
              <a:spcBef>
                <a:spcPts val="605"/>
              </a:spcBef>
              <a:buSzPct val="108333"/>
              <a:buChar char="▪"/>
              <a:tabLst>
                <a:tab pos="695325" algn="l"/>
                <a:tab pos="695960" algn="l"/>
              </a:tabLst>
            </a:pP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Memória </a:t>
            </a:r>
            <a:r>
              <a:rPr sz="1800" spc="-125" dirty="0">
                <a:solidFill>
                  <a:srgbClr val="642824"/>
                </a:solidFill>
                <a:latin typeface="Arial"/>
                <a:cs typeface="Arial"/>
              </a:rPr>
              <a:t>Só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800" spc="-35" dirty="0">
                <a:solidFill>
                  <a:srgbClr val="642824"/>
                </a:solidFill>
                <a:latin typeface="Arial"/>
                <a:cs typeface="Arial"/>
              </a:rPr>
              <a:t>Leitura </a:t>
            </a: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que </a:t>
            </a: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armazena </a:t>
            </a:r>
            <a:r>
              <a:rPr sz="1800" spc="-150" dirty="0">
                <a:solidFill>
                  <a:srgbClr val="642824"/>
                </a:solidFill>
                <a:latin typeface="Arial"/>
                <a:cs typeface="Arial"/>
              </a:rPr>
              <a:t>as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instruções  </a:t>
            </a:r>
            <a:r>
              <a:rPr sz="1800" spc="-90" dirty="0">
                <a:solidFill>
                  <a:srgbClr val="642824"/>
                </a:solidFill>
                <a:latin typeface="Arial"/>
                <a:cs typeface="Arial"/>
              </a:rPr>
              <a:t>responsáveis</a:t>
            </a:r>
            <a:r>
              <a:rPr sz="18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pelo</a:t>
            </a:r>
            <a:r>
              <a:rPr sz="18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642824"/>
                </a:solidFill>
                <a:latin typeface="Arial"/>
                <a:cs typeface="Arial"/>
              </a:rPr>
              <a:t>funcionamento</a:t>
            </a: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básico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um</a:t>
            </a:r>
            <a:r>
              <a:rPr sz="18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S.I.</a:t>
            </a:r>
            <a:r>
              <a:rPr sz="18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642824"/>
                </a:solidFill>
                <a:latin typeface="Arial"/>
                <a:cs typeface="Arial"/>
              </a:rPr>
              <a:t>(operações 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642824"/>
                </a:solidFill>
                <a:latin typeface="Arial"/>
                <a:cs typeface="Arial"/>
              </a:rPr>
              <a:t>arranque</a:t>
            </a:r>
            <a:r>
              <a:rPr sz="1800" spc="-11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ou</a:t>
            </a:r>
            <a:r>
              <a:rPr sz="18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interação</a:t>
            </a: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com</a:t>
            </a:r>
            <a:r>
              <a:rPr sz="18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os</a:t>
            </a:r>
            <a:r>
              <a:rPr sz="18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dispositivos</a:t>
            </a:r>
            <a:r>
              <a:rPr sz="18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E/S);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Memória </a:t>
            </a:r>
            <a:r>
              <a:rPr sz="2000" spc="-114" dirty="0">
                <a:solidFill>
                  <a:srgbClr val="642824"/>
                </a:solidFill>
                <a:latin typeface="Arial"/>
                <a:cs typeface="Arial"/>
              </a:rPr>
              <a:t>RAM </a:t>
            </a:r>
            <a:r>
              <a:rPr sz="2000" spc="-90" dirty="0">
                <a:solidFill>
                  <a:srgbClr val="642824"/>
                </a:solidFill>
                <a:latin typeface="Arial"/>
                <a:cs typeface="Arial"/>
              </a:rPr>
              <a:t>(Random</a:t>
            </a:r>
            <a:r>
              <a:rPr sz="2000" spc="-4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642824"/>
                </a:solidFill>
                <a:latin typeface="Arial"/>
                <a:cs typeface="Arial"/>
              </a:rPr>
              <a:t>Access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Memory)</a:t>
            </a:r>
            <a:endParaRPr sz="2000">
              <a:latin typeface="Arial"/>
              <a:cs typeface="Arial"/>
            </a:endParaRPr>
          </a:p>
          <a:p>
            <a:pPr marL="695325" marR="5080" indent="-274955">
              <a:lnSpc>
                <a:spcPct val="80000"/>
              </a:lnSpc>
              <a:spcBef>
                <a:spcPts val="605"/>
              </a:spcBef>
              <a:buSzPct val="108333"/>
              <a:buChar char="▪"/>
              <a:tabLst>
                <a:tab pos="695325" algn="l"/>
                <a:tab pos="695960" algn="l"/>
              </a:tabLst>
            </a:pP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Memória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800" spc="-114" dirty="0">
                <a:solidFill>
                  <a:srgbClr val="642824"/>
                </a:solidFill>
                <a:latin typeface="Arial"/>
                <a:cs typeface="Arial"/>
              </a:rPr>
              <a:t>Acesso </a:t>
            </a:r>
            <a:r>
              <a:rPr sz="1800" spc="-30" dirty="0">
                <a:solidFill>
                  <a:srgbClr val="642824"/>
                </a:solidFill>
                <a:latin typeface="Arial"/>
                <a:cs typeface="Arial"/>
              </a:rPr>
              <a:t>Aleatório 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onde </a:t>
            </a:r>
            <a:r>
              <a:rPr sz="1800" spc="-114" dirty="0">
                <a:solidFill>
                  <a:srgbClr val="642824"/>
                </a:solidFill>
                <a:latin typeface="Arial"/>
                <a:cs typeface="Arial"/>
              </a:rPr>
              <a:t>são </a:t>
            </a: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armazenados  </a:t>
            </a:r>
            <a:r>
              <a:rPr sz="1800" spc="-35" dirty="0">
                <a:solidFill>
                  <a:srgbClr val="642824"/>
                </a:solidFill>
                <a:latin typeface="Arial"/>
                <a:cs typeface="Arial"/>
              </a:rPr>
              <a:t>temporariamente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os </a:t>
            </a:r>
            <a:r>
              <a:rPr sz="1800" spc="-90" dirty="0">
                <a:solidFill>
                  <a:srgbClr val="642824"/>
                </a:solidFill>
                <a:latin typeface="Arial"/>
                <a:cs typeface="Arial"/>
              </a:rPr>
              <a:t>dados </a:t>
            </a:r>
            <a:r>
              <a:rPr sz="1800" spc="-105" dirty="0">
                <a:solidFill>
                  <a:srgbClr val="642824"/>
                </a:solidFill>
                <a:latin typeface="Arial"/>
                <a:cs typeface="Arial"/>
              </a:rPr>
              <a:t>e </a:t>
            </a:r>
            <a:r>
              <a:rPr sz="1800" spc="-145" dirty="0">
                <a:solidFill>
                  <a:srgbClr val="642824"/>
                </a:solidFill>
                <a:latin typeface="Arial"/>
                <a:cs typeface="Arial"/>
              </a:rPr>
              <a:t>as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instruções com </a:t>
            </a: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que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o  </a:t>
            </a: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processador</a:t>
            </a:r>
            <a:r>
              <a:rPr sz="18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opera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onde</a:t>
            </a:r>
            <a:r>
              <a:rPr sz="18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processador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armazena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resultado  </a:t>
            </a:r>
            <a:r>
              <a:rPr sz="1800" spc="-114" dirty="0">
                <a:solidFill>
                  <a:srgbClr val="642824"/>
                </a:solidFill>
                <a:latin typeface="Arial"/>
                <a:cs typeface="Arial"/>
              </a:rPr>
              <a:t>das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operações.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0305" y="980694"/>
            <a:ext cx="2710053" cy="151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696" y="634949"/>
            <a:ext cx="4643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35" dirty="0"/>
              <a:t>Memórias</a:t>
            </a:r>
            <a:r>
              <a:rPr sz="4400" spc="-425" dirty="0"/>
              <a:t> </a:t>
            </a:r>
            <a:r>
              <a:rPr sz="4400" spc="-155" dirty="0"/>
              <a:t>Primárias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780287" y="3104388"/>
            <a:ext cx="6628130" cy="3754120"/>
            <a:chOff x="780287" y="3104388"/>
            <a:chExt cx="6628130" cy="3754120"/>
          </a:xfrm>
        </p:grpSpPr>
        <p:sp>
          <p:nvSpPr>
            <p:cNvPr id="4" name="object 4"/>
            <p:cNvSpPr/>
            <p:nvPr/>
          </p:nvSpPr>
          <p:spPr>
            <a:xfrm>
              <a:off x="5757672" y="5224272"/>
              <a:ext cx="1650492" cy="8183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7672" y="4162044"/>
              <a:ext cx="1635759" cy="10972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73292" y="3104388"/>
              <a:ext cx="1586230" cy="1068070"/>
            </a:xfrm>
            <a:custGeom>
              <a:avLst/>
              <a:gdLst/>
              <a:ahLst/>
              <a:cxnLst/>
              <a:rect l="l" t="t" r="r" b="b"/>
              <a:pathLst>
                <a:path w="1586229" h="1068070">
                  <a:moveTo>
                    <a:pt x="1493901" y="0"/>
                  </a:moveTo>
                  <a:lnTo>
                    <a:pt x="91821" y="0"/>
                  </a:lnTo>
                  <a:lnTo>
                    <a:pt x="56096" y="7221"/>
                  </a:lnTo>
                  <a:lnTo>
                    <a:pt x="26908" y="26908"/>
                  </a:lnTo>
                  <a:lnTo>
                    <a:pt x="7221" y="56096"/>
                  </a:lnTo>
                  <a:lnTo>
                    <a:pt x="0" y="91821"/>
                  </a:lnTo>
                  <a:lnTo>
                    <a:pt x="0" y="975994"/>
                  </a:lnTo>
                  <a:lnTo>
                    <a:pt x="7221" y="1011719"/>
                  </a:lnTo>
                  <a:lnTo>
                    <a:pt x="26908" y="1040907"/>
                  </a:lnTo>
                  <a:lnTo>
                    <a:pt x="56096" y="1060594"/>
                  </a:lnTo>
                  <a:lnTo>
                    <a:pt x="91821" y="1067816"/>
                  </a:lnTo>
                  <a:lnTo>
                    <a:pt x="1493901" y="1067816"/>
                  </a:lnTo>
                  <a:lnTo>
                    <a:pt x="1529625" y="1060594"/>
                  </a:lnTo>
                  <a:lnTo>
                    <a:pt x="1558813" y="1040907"/>
                  </a:lnTo>
                  <a:lnTo>
                    <a:pt x="1578500" y="1011719"/>
                  </a:lnTo>
                  <a:lnTo>
                    <a:pt x="1585722" y="975994"/>
                  </a:lnTo>
                  <a:lnTo>
                    <a:pt x="1585722" y="91821"/>
                  </a:lnTo>
                  <a:lnTo>
                    <a:pt x="1578500" y="56096"/>
                  </a:lnTo>
                  <a:lnTo>
                    <a:pt x="1558813" y="26908"/>
                  </a:lnTo>
                  <a:lnTo>
                    <a:pt x="1529625" y="7221"/>
                  </a:lnTo>
                  <a:lnTo>
                    <a:pt x="1493901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73292" y="3104388"/>
              <a:ext cx="1585722" cy="10678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0287" y="5224270"/>
              <a:ext cx="2695956" cy="16337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5299" y="3109341"/>
              <a:ext cx="2665730" cy="2125980"/>
            </a:xfrm>
            <a:custGeom>
              <a:avLst/>
              <a:gdLst/>
              <a:ahLst/>
              <a:cxnLst/>
              <a:rect l="l" t="t" r="r" b="b"/>
              <a:pathLst>
                <a:path w="2665729" h="2125979">
                  <a:moveTo>
                    <a:pt x="2482697" y="0"/>
                  </a:moveTo>
                  <a:lnTo>
                    <a:pt x="182676" y="0"/>
                  </a:lnTo>
                  <a:lnTo>
                    <a:pt x="134114" y="6525"/>
                  </a:lnTo>
                  <a:lnTo>
                    <a:pt x="90476" y="24939"/>
                  </a:lnTo>
                  <a:lnTo>
                    <a:pt x="53505" y="53498"/>
                  </a:lnTo>
                  <a:lnTo>
                    <a:pt x="24940" y="90461"/>
                  </a:lnTo>
                  <a:lnTo>
                    <a:pt x="6525" y="134084"/>
                  </a:lnTo>
                  <a:lnTo>
                    <a:pt x="0" y="182625"/>
                  </a:lnTo>
                  <a:lnTo>
                    <a:pt x="0" y="1942973"/>
                  </a:lnTo>
                  <a:lnTo>
                    <a:pt x="6525" y="1991514"/>
                  </a:lnTo>
                  <a:lnTo>
                    <a:pt x="24940" y="2035137"/>
                  </a:lnTo>
                  <a:lnTo>
                    <a:pt x="53505" y="2072100"/>
                  </a:lnTo>
                  <a:lnTo>
                    <a:pt x="90476" y="2100659"/>
                  </a:lnTo>
                  <a:lnTo>
                    <a:pt x="134114" y="2119073"/>
                  </a:lnTo>
                  <a:lnTo>
                    <a:pt x="182676" y="2125599"/>
                  </a:lnTo>
                  <a:lnTo>
                    <a:pt x="2482697" y="2125599"/>
                  </a:lnTo>
                  <a:lnTo>
                    <a:pt x="2531292" y="2119073"/>
                  </a:lnTo>
                  <a:lnTo>
                    <a:pt x="2574951" y="2100659"/>
                  </a:lnTo>
                  <a:lnTo>
                    <a:pt x="2611935" y="2072100"/>
                  </a:lnTo>
                  <a:lnTo>
                    <a:pt x="2640506" y="2035137"/>
                  </a:lnTo>
                  <a:lnTo>
                    <a:pt x="2658924" y="1991514"/>
                  </a:lnTo>
                  <a:lnTo>
                    <a:pt x="2665450" y="1942973"/>
                  </a:lnTo>
                  <a:lnTo>
                    <a:pt x="2665450" y="182625"/>
                  </a:lnTo>
                  <a:lnTo>
                    <a:pt x="2658924" y="134084"/>
                  </a:lnTo>
                  <a:lnTo>
                    <a:pt x="2640506" y="90461"/>
                  </a:lnTo>
                  <a:lnTo>
                    <a:pt x="2611935" y="53498"/>
                  </a:lnTo>
                  <a:lnTo>
                    <a:pt x="2574951" y="24939"/>
                  </a:lnTo>
                  <a:lnTo>
                    <a:pt x="2531292" y="6525"/>
                  </a:lnTo>
                  <a:lnTo>
                    <a:pt x="248269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5299" y="3109341"/>
              <a:ext cx="2665450" cy="21255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71846" y="2269312"/>
            <a:ext cx="24974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5" dirty="0">
                <a:solidFill>
                  <a:srgbClr val="C76B08"/>
                </a:solidFill>
                <a:latin typeface="Arial"/>
                <a:cs typeface="Arial"/>
              </a:rPr>
              <a:t>Memória</a:t>
            </a:r>
            <a:r>
              <a:rPr sz="3200" spc="-325" dirty="0">
                <a:solidFill>
                  <a:srgbClr val="C76B08"/>
                </a:solidFill>
                <a:latin typeface="Arial"/>
                <a:cs typeface="Arial"/>
              </a:rPr>
              <a:t> </a:t>
            </a:r>
            <a:r>
              <a:rPr sz="3200" spc="-200" dirty="0">
                <a:solidFill>
                  <a:srgbClr val="C76B08"/>
                </a:solidFill>
                <a:latin typeface="Arial"/>
                <a:cs typeface="Arial"/>
              </a:rPr>
              <a:t>ROM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9170" y="2272741"/>
            <a:ext cx="2459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5" dirty="0">
                <a:solidFill>
                  <a:srgbClr val="C76B08"/>
                </a:solidFill>
                <a:latin typeface="Arial"/>
                <a:cs typeface="Arial"/>
              </a:rPr>
              <a:t>Memória</a:t>
            </a:r>
            <a:r>
              <a:rPr sz="3200" spc="-315" dirty="0">
                <a:solidFill>
                  <a:srgbClr val="C76B08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C76B08"/>
                </a:solidFill>
                <a:latin typeface="Arial"/>
                <a:cs typeface="Arial"/>
              </a:rPr>
              <a:t>RAM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39" y="697484"/>
            <a:ext cx="4963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65" dirty="0"/>
              <a:t>5.2 </a:t>
            </a:r>
            <a:r>
              <a:rPr sz="3600" spc="-114" dirty="0"/>
              <a:t>Memórias</a:t>
            </a:r>
            <a:r>
              <a:rPr sz="3600" spc="-509" dirty="0"/>
              <a:t> </a:t>
            </a:r>
            <a:r>
              <a:rPr sz="3600" spc="-180" dirty="0"/>
              <a:t>Secundárias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34339" y="1909064"/>
            <a:ext cx="5814695" cy="39274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932815" indent="-274955">
              <a:lnSpc>
                <a:spcPts val="2590"/>
              </a:lnSpc>
              <a:spcBef>
                <a:spcPts val="425"/>
              </a:spcBef>
              <a:buSzPct val="110416"/>
              <a:buChar char="▪"/>
              <a:tabLst>
                <a:tab pos="287020" algn="l"/>
                <a:tab pos="287655" algn="l"/>
              </a:tabLst>
            </a:pPr>
            <a:r>
              <a:rPr sz="2400" spc="-110" dirty="0">
                <a:solidFill>
                  <a:srgbClr val="642824"/>
                </a:solidFill>
                <a:latin typeface="Arial"/>
                <a:cs typeface="Arial"/>
              </a:rPr>
              <a:t>Servem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2400" spc="-45" dirty="0">
                <a:solidFill>
                  <a:srgbClr val="642824"/>
                </a:solidFill>
                <a:latin typeface="Arial"/>
                <a:cs typeface="Arial"/>
              </a:rPr>
              <a:t>complemento</a:t>
            </a:r>
            <a:r>
              <a:rPr sz="2400" spc="-4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642824"/>
                </a:solidFill>
                <a:latin typeface="Arial"/>
                <a:cs typeface="Arial"/>
              </a:rPr>
              <a:t>à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memória  </a:t>
            </a:r>
            <a:r>
              <a:rPr sz="2400" spc="-45" dirty="0">
                <a:solidFill>
                  <a:srgbClr val="642824"/>
                </a:solidFill>
                <a:latin typeface="Arial"/>
                <a:cs typeface="Arial"/>
              </a:rPr>
              <a:t>primária.</a:t>
            </a:r>
            <a:endParaRPr sz="2400">
              <a:latin typeface="Arial"/>
              <a:cs typeface="Arial"/>
            </a:endParaRPr>
          </a:p>
          <a:p>
            <a:pPr marL="287020" marR="5080" indent="-274955">
              <a:lnSpc>
                <a:spcPts val="2590"/>
              </a:lnSpc>
              <a:spcBef>
                <a:spcPts val="1805"/>
              </a:spcBef>
              <a:buSzPct val="110416"/>
              <a:buChar char="▪"/>
              <a:tabLst>
                <a:tab pos="287020" algn="l"/>
                <a:tab pos="287655" algn="l"/>
              </a:tabLst>
            </a:pPr>
            <a:r>
              <a:rPr sz="2400" spc="-105" dirty="0">
                <a:solidFill>
                  <a:srgbClr val="642824"/>
                </a:solidFill>
                <a:latin typeface="Arial"/>
                <a:cs typeface="Arial"/>
              </a:rPr>
              <a:t>Guardam</a:t>
            </a:r>
            <a:r>
              <a:rPr sz="2400" spc="-229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programas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informação</a:t>
            </a:r>
            <a:r>
              <a:rPr sz="2400" spc="-2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642824"/>
                </a:solidFill>
                <a:latin typeface="Arial"/>
                <a:cs typeface="Arial"/>
              </a:rPr>
              <a:t>forma 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permanente.</a:t>
            </a:r>
            <a:endParaRPr sz="24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1480"/>
              </a:spcBef>
              <a:buSzPct val="110416"/>
              <a:buChar char="▪"/>
              <a:tabLst>
                <a:tab pos="287020" algn="l"/>
                <a:tab pos="287655" algn="l"/>
              </a:tabLst>
            </a:pP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Dispositivos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mais</a:t>
            </a:r>
            <a:r>
              <a:rPr sz="2400" spc="-25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utilizados:</a:t>
            </a:r>
            <a:endParaRPr sz="2400">
              <a:latin typeface="Arial"/>
              <a:cs typeface="Arial"/>
            </a:endParaRPr>
          </a:p>
          <a:p>
            <a:pPr marL="695325" lvl="1" indent="-274955">
              <a:lnSpc>
                <a:spcPct val="100000"/>
              </a:lnSpc>
              <a:spcBef>
                <a:spcPts val="390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105" dirty="0">
                <a:solidFill>
                  <a:srgbClr val="642824"/>
                </a:solidFill>
                <a:latin typeface="Arial"/>
                <a:cs typeface="Arial"/>
              </a:rPr>
              <a:t>Discos </a:t>
            </a:r>
            <a:r>
              <a:rPr sz="2000" spc="-55" dirty="0">
                <a:solidFill>
                  <a:srgbClr val="642824"/>
                </a:solidFill>
                <a:latin typeface="Arial"/>
                <a:cs typeface="Arial"/>
              </a:rPr>
              <a:t>rígidos </a:t>
            </a:r>
            <a:r>
              <a:rPr sz="2000" spc="-25" dirty="0">
                <a:solidFill>
                  <a:srgbClr val="642824"/>
                </a:solidFill>
                <a:latin typeface="Arial"/>
                <a:cs typeface="Arial"/>
              </a:rPr>
              <a:t>(“hard</a:t>
            </a:r>
            <a:r>
              <a:rPr sz="2000" spc="-3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642824"/>
                </a:solidFill>
                <a:latin typeface="Arial"/>
                <a:cs typeface="Arial"/>
              </a:rPr>
              <a:t>disks”)</a:t>
            </a:r>
            <a:endParaRPr sz="2000">
              <a:latin typeface="Arial"/>
              <a:cs typeface="Arial"/>
            </a:endParaRPr>
          </a:p>
          <a:p>
            <a:pPr marL="695325" lvl="1" indent="-274955">
              <a:lnSpc>
                <a:spcPct val="100000"/>
              </a:lnSpc>
              <a:spcBef>
                <a:spcPts val="360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105" dirty="0">
                <a:solidFill>
                  <a:srgbClr val="642824"/>
                </a:solidFill>
                <a:latin typeface="Arial"/>
                <a:cs typeface="Arial"/>
              </a:rPr>
              <a:t>Discos</a:t>
            </a:r>
            <a:r>
              <a:rPr sz="20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óticos:</a:t>
            </a:r>
            <a:r>
              <a:rPr sz="2000" spc="-2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642824"/>
                </a:solidFill>
                <a:latin typeface="Arial"/>
                <a:cs typeface="Arial"/>
              </a:rPr>
              <a:t>CD’s</a:t>
            </a:r>
            <a:r>
              <a:rPr sz="20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42824"/>
                </a:solidFill>
                <a:latin typeface="Arial"/>
                <a:cs typeface="Arial"/>
              </a:rPr>
              <a:t>/</a:t>
            </a:r>
            <a:r>
              <a:rPr sz="20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642824"/>
                </a:solidFill>
                <a:latin typeface="Arial"/>
                <a:cs typeface="Arial"/>
              </a:rPr>
              <a:t>DVD’s</a:t>
            </a:r>
            <a:endParaRPr sz="2000">
              <a:latin typeface="Arial"/>
              <a:cs typeface="Arial"/>
            </a:endParaRPr>
          </a:p>
          <a:p>
            <a:pPr marL="695325" lvl="1" indent="-274955">
              <a:lnSpc>
                <a:spcPct val="100000"/>
              </a:lnSpc>
              <a:spcBef>
                <a:spcPts val="360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105" dirty="0">
                <a:solidFill>
                  <a:srgbClr val="642824"/>
                </a:solidFill>
                <a:latin typeface="Arial"/>
                <a:cs typeface="Arial"/>
              </a:rPr>
              <a:t>Discos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sólidos:</a:t>
            </a:r>
            <a:r>
              <a:rPr sz="2000" spc="-2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Pen-drives</a:t>
            </a:r>
            <a:endParaRPr sz="2000">
              <a:latin typeface="Arial"/>
              <a:cs typeface="Arial"/>
            </a:endParaRPr>
          </a:p>
          <a:p>
            <a:pPr marL="695325" lvl="1" indent="-274955">
              <a:lnSpc>
                <a:spcPct val="100000"/>
              </a:lnSpc>
              <a:spcBef>
                <a:spcPts val="360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90" dirty="0">
                <a:solidFill>
                  <a:srgbClr val="642824"/>
                </a:solidFill>
                <a:latin typeface="Arial"/>
                <a:cs typeface="Arial"/>
              </a:rPr>
              <a:t>Cartões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000" spc="-229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memória</a:t>
            </a:r>
            <a:endParaRPr sz="2000">
              <a:latin typeface="Arial"/>
              <a:cs typeface="Arial"/>
            </a:endParaRPr>
          </a:p>
          <a:p>
            <a:pPr marL="695325" lvl="1" indent="-274955">
              <a:lnSpc>
                <a:spcPct val="100000"/>
              </a:lnSpc>
              <a:spcBef>
                <a:spcPts val="360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120" dirty="0">
                <a:solidFill>
                  <a:srgbClr val="642824"/>
                </a:solidFill>
                <a:latin typeface="Arial"/>
                <a:cs typeface="Arial"/>
              </a:rPr>
              <a:t>Bandas</a:t>
            </a:r>
            <a:r>
              <a:rPr sz="20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magnéticas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57820" y="551362"/>
            <a:ext cx="1367790" cy="5760085"/>
            <a:chOff x="7457820" y="551362"/>
            <a:chExt cx="1367790" cy="5760085"/>
          </a:xfrm>
        </p:grpSpPr>
        <p:sp>
          <p:nvSpPr>
            <p:cNvPr id="5" name="object 5"/>
            <p:cNvSpPr/>
            <p:nvPr/>
          </p:nvSpPr>
          <p:spPr>
            <a:xfrm>
              <a:off x="7509742" y="551362"/>
              <a:ext cx="1315457" cy="1402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8328" y="2206311"/>
              <a:ext cx="1269617" cy="7017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93380" y="2925838"/>
              <a:ext cx="1127493" cy="11274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6946" y="4211167"/>
              <a:ext cx="969924" cy="9699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57820" y="5531187"/>
              <a:ext cx="1197671" cy="7797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698068"/>
            <a:ext cx="2627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Discos</a:t>
            </a:r>
            <a:r>
              <a:rPr sz="3600" spc="-345" dirty="0"/>
              <a:t> </a:t>
            </a:r>
            <a:r>
              <a:rPr sz="3600" spc="-105" dirty="0"/>
              <a:t>rígidos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94612" y="2254122"/>
            <a:ext cx="3680460" cy="25958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6350" indent="-274320">
              <a:lnSpc>
                <a:spcPts val="2590"/>
              </a:lnSpc>
              <a:spcBef>
                <a:spcPts val="425"/>
              </a:spcBef>
              <a:buSzPct val="110416"/>
              <a:buChar char="▪"/>
              <a:tabLst>
                <a:tab pos="286385" algn="l"/>
                <a:tab pos="287020" algn="l"/>
              </a:tabLst>
            </a:pPr>
            <a:r>
              <a:rPr sz="2400" spc="-165" dirty="0">
                <a:solidFill>
                  <a:srgbClr val="642824"/>
                </a:solidFill>
                <a:latin typeface="Arial"/>
                <a:cs typeface="Arial"/>
              </a:rPr>
              <a:t>São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os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mais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utilizados</a:t>
            </a:r>
            <a:r>
              <a:rPr sz="2400" spc="-4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para  </a:t>
            </a:r>
            <a:r>
              <a:rPr sz="2400" spc="-30" dirty="0">
                <a:solidFill>
                  <a:srgbClr val="642824"/>
                </a:solidFill>
                <a:latin typeface="Arial"/>
                <a:cs typeface="Arial"/>
              </a:rPr>
              <a:t>leitura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e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escrita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 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informação.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90000"/>
              </a:lnSpc>
              <a:spcBef>
                <a:spcPts val="1770"/>
              </a:spcBef>
              <a:buSzPct val="110416"/>
              <a:buChar char="▪"/>
              <a:tabLst>
                <a:tab pos="286385" algn="l"/>
                <a:tab pos="287020" algn="l"/>
              </a:tabLst>
            </a:pPr>
            <a:r>
              <a:rPr sz="2400" spc="-150" dirty="0">
                <a:solidFill>
                  <a:srgbClr val="642824"/>
                </a:solidFill>
                <a:latin typeface="Arial"/>
                <a:cs typeface="Arial"/>
              </a:rPr>
              <a:t>Têm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uma </a:t>
            </a:r>
            <a:r>
              <a:rPr sz="2400" spc="-45" dirty="0">
                <a:solidFill>
                  <a:srgbClr val="642824"/>
                </a:solidFill>
                <a:latin typeface="Arial"/>
                <a:cs typeface="Arial"/>
              </a:rPr>
              <a:t>estrutura</a:t>
            </a:r>
            <a:r>
              <a:rPr sz="2400" spc="-509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642824"/>
                </a:solidFill>
                <a:latin typeface="Arial"/>
                <a:cs typeface="Arial"/>
              </a:rPr>
              <a:t>rígida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e  </a:t>
            </a:r>
            <a:r>
              <a:rPr sz="2400" spc="-40" dirty="0">
                <a:solidFill>
                  <a:srgbClr val="642824"/>
                </a:solidFill>
                <a:latin typeface="Arial"/>
                <a:cs typeface="Arial"/>
              </a:rPr>
              <a:t>fixa, </a:t>
            </a:r>
            <a:r>
              <a:rPr sz="2400" spc="-25" dirty="0">
                <a:solidFill>
                  <a:srgbClr val="642824"/>
                </a:solidFill>
                <a:latin typeface="Arial"/>
                <a:cs typeface="Arial"/>
              </a:rPr>
              <a:t>permitem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armazenar 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informação </a:t>
            </a:r>
            <a:r>
              <a:rPr sz="2400" spc="-120" dirty="0">
                <a:solidFill>
                  <a:srgbClr val="642824"/>
                </a:solidFill>
                <a:latin typeface="Arial"/>
                <a:cs typeface="Arial"/>
              </a:rPr>
              <a:t>na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ordem </a:t>
            </a:r>
            <a:r>
              <a:rPr sz="2400" spc="-114" dirty="0">
                <a:solidFill>
                  <a:srgbClr val="642824"/>
                </a:solidFill>
                <a:latin typeface="Arial"/>
                <a:cs typeface="Arial"/>
              </a:rPr>
              <a:t>dos 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Gigabytes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ou</a:t>
            </a:r>
            <a:r>
              <a:rPr sz="2400" spc="-4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Terabytes.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52159" y="2348864"/>
            <a:ext cx="2750820" cy="4509135"/>
            <a:chOff x="5852159" y="2348864"/>
            <a:chExt cx="2750820" cy="4509135"/>
          </a:xfrm>
        </p:grpSpPr>
        <p:sp>
          <p:nvSpPr>
            <p:cNvPr id="5" name="object 5"/>
            <p:cNvSpPr/>
            <p:nvPr/>
          </p:nvSpPr>
          <p:spPr>
            <a:xfrm>
              <a:off x="5852159" y="4931662"/>
              <a:ext cx="2750819" cy="19263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8161" y="2348864"/>
              <a:ext cx="2719705" cy="2592705"/>
            </a:xfrm>
            <a:custGeom>
              <a:avLst/>
              <a:gdLst/>
              <a:ahLst/>
              <a:cxnLst/>
              <a:rect l="l" t="t" r="r" b="b"/>
              <a:pathLst>
                <a:path w="2719704" h="2592704">
                  <a:moveTo>
                    <a:pt x="2496439" y="0"/>
                  </a:moveTo>
                  <a:lnTo>
                    <a:pt x="222758" y="0"/>
                  </a:lnTo>
                  <a:lnTo>
                    <a:pt x="177853" y="4524"/>
                  </a:lnTo>
                  <a:lnTo>
                    <a:pt x="136034" y="17500"/>
                  </a:lnTo>
                  <a:lnTo>
                    <a:pt x="98195" y="38033"/>
                  </a:lnTo>
                  <a:lnTo>
                    <a:pt x="65230" y="65230"/>
                  </a:lnTo>
                  <a:lnTo>
                    <a:pt x="38033" y="98195"/>
                  </a:lnTo>
                  <a:lnTo>
                    <a:pt x="17500" y="136034"/>
                  </a:lnTo>
                  <a:lnTo>
                    <a:pt x="4524" y="177853"/>
                  </a:lnTo>
                  <a:lnTo>
                    <a:pt x="0" y="222758"/>
                  </a:lnTo>
                  <a:lnTo>
                    <a:pt x="0" y="2369566"/>
                  </a:lnTo>
                  <a:lnTo>
                    <a:pt x="4524" y="2414433"/>
                  </a:lnTo>
                  <a:lnTo>
                    <a:pt x="17500" y="2456235"/>
                  </a:lnTo>
                  <a:lnTo>
                    <a:pt x="38033" y="2494072"/>
                  </a:lnTo>
                  <a:lnTo>
                    <a:pt x="65230" y="2527046"/>
                  </a:lnTo>
                  <a:lnTo>
                    <a:pt x="98195" y="2554256"/>
                  </a:lnTo>
                  <a:lnTo>
                    <a:pt x="136034" y="2574805"/>
                  </a:lnTo>
                  <a:lnTo>
                    <a:pt x="177853" y="2587794"/>
                  </a:lnTo>
                  <a:lnTo>
                    <a:pt x="222758" y="2592324"/>
                  </a:lnTo>
                  <a:lnTo>
                    <a:pt x="2496439" y="2592324"/>
                  </a:lnTo>
                  <a:lnTo>
                    <a:pt x="2541306" y="2587794"/>
                  </a:lnTo>
                  <a:lnTo>
                    <a:pt x="2583108" y="2574805"/>
                  </a:lnTo>
                  <a:lnTo>
                    <a:pt x="2620945" y="2554256"/>
                  </a:lnTo>
                  <a:lnTo>
                    <a:pt x="2653918" y="2527046"/>
                  </a:lnTo>
                  <a:lnTo>
                    <a:pt x="2681129" y="2494072"/>
                  </a:lnTo>
                  <a:lnTo>
                    <a:pt x="2701678" y="2456235"/>
                  </a:lnTo>
                  <a:lnTo>
                    <a:pt x="2714667" y="2414433"/>
                  </a:lnTo>
                  <a:lnTo>
                    <a:pt x="2719196" y="2369566"/>
                  </a:lnTo>
                  <a:lnTo>
                    <a:pt x="2719196" y="222758"/>
                  </a:lnTo>
                  <a:lnTo>
                    <a:pt x="2714667" y="177853"/>
                  </a:lnTo>
                  <a:lnTo>
                    <a:pt x="2701678" y="136034"/>
                  </a:lnTo>
                  <a:lnTo>
                    <a:pt x="2681129" y="98195"/>
                  </a:lnTo>
                  <a:lnTo>
                    <a:pt x="2653918" y="65230"/>
                  </a:lnTo>
                  <a:lnTo>
                    <a:pt x="2620945" y="38033"/>
                  </a:lnTo>
                  <a:lnTo>
                    <a:pt x="2583108" y="17500"/>
                  </a:lnTo>
                  <a:lnTo>
                    <a:pt x="2541306" y="4524"/>
                  </a:lnTo>
                  <a:lnTo>
                    <a:pt x="249643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8161" y="2348864"/>
              <a:ext cx="2719196" cy="2592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698068"/>
            <a:ext cx="2482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Discos</a:t>
            </a:r>
            <a:r>
              <a:rPr sz="3600" spc="-355" dirty="0"/>
              <a:t> </a:t>
            </a:r>
            <a:r>
              <a:rPr sz="3600" spc="-80" dirty="0"/>
              <a:t>óticos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1130" y="1853310"/>
            <a:ext cx="6430010" cy="39687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286385">
              <a:lnSpc>
                <a:spcPts val="2300"/>
              </a:lnSpc>
              <a:spcBef>
                <a:spcPts val="660"/>
              </a:spcBef>
            </a:pP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642824"/>
                </a:solidFill>
                <a:latin typeface="Arial"/>
                <a:cs typeface="Arial"/>
              </a:rPr>
              <a:t>leitura</a:t>
            </a:r>
            <a:r>
              <a:rPr sz="24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4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escrita</a:t>
            </a:r>
            <a:r>
              <a:rPr sz="24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4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informação</a:t>
            </a:r>
            <a:r>
              <a:rPr sz="2400" spc="-2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está</a:t>
            </a:r>
            <a:r>
              <a:rPr sz="24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642824"/>
                </a:solidFill>
                <a:latin typeface="Arial"/>
                <a:cs typeface="Arial"/>
              </a:rPr>
              <a:t>baseada</a:t>
            </a:r>
            <a:r>
              <a:rPr sz="24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642824"/>
                </a:solidFill>
                <a:latin typeface="Arial"/>
                <a:cs typeface="Arial"/>
              </a:rPr>
              <a:t>na 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tecnologia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642824"/>
                </a:solidFill>
                <a:latin typeface="Arial"/>
                <a:cs typeface="Arial"/>
              </a:rPr>
              <a:t>ótica.</a:t>
            </a:r>
            <a:endParaRPr sz="24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60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185" dirty="0">
                <a:solidFill>
                  <a:srgbClr val="642824"/>
                </a:solidFill>
                <a:latin typeface="Arial"/>
                <a:cs typeface="Arial"/>
              </a:rPr>
              <a:t>CD</a:t>
            </a:r>
            <a:r>
              <a:rPr sz="20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642824"/>
                </a:solidFill>
                <a:latin typeface="Arial"/>
                <a:cs typeface="Arial"/>
              </a:rPr>
              <a:t>(Compact</a:t>
            </a:r>
            <a:r>
              <a:rPr sz="20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642824"/>
                </a:solidFill>
                <a:latin typeface="Arial"/>
                <a:cs typeface="Arial"/>
              </a:rPr>
              <a:t>Disk)</a:t>
            </a:r>
            <a:r>
              <a:rPr sz="20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642824"/>
                </a:solidFill>
                <a:latin typeface="Arial"/>
                <a:cs typeface="Arial"/>
              </a:rPr>
              <a:t>–</a:t>
            </a:r>
            <a:r>
              <a:rPr sz="2000" spc="-2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642824"/>
                </a:solidFill>
                <a:latin typeface="Arial"/>
                <a:cs typeface="Arial"/>
              </a:rPr>
              <a:t>CD-R</a:t>
            </a:r>
            <a:r>
              <a:rPr sz="20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000" spc="-2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642824"/>
                </a:solidFill>
                <a:latin typeface="Arial"/>
                <a:cs typeface="Arial"/>
              </a:rPr>
              <a:t>CD-RW</a:t>
            </a:r>
            <a:endParaRPr sz="2000">
              <a:latin typeface="Arial"/>
              <a:cs typeface="Arial"/>
            </a:endParaRPr>
          </a:p>
          <a:p>
            <a:pPr marL="695325" indent="-274955">
              <a:lnSpc>
                <a:spcPts val="2160"/>
              </a:lnSpc>
              <a:spcBef>
                <a:spcPts val="120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114" dirty="0">
                <a:solidFill>
                  <a:srgbClr val="642824"/>
                </a:solidFill>
                <a:latin typeface="Arial"/>
                <a:cs typeface="Arial"/>
              </a:rPr>
              <a:t>DVD</a:t>
            </a:r>
            <a:r>
              <a:rPr sz="20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642824"/>
                </a:solidFill>
                <a:latin typeface="Arial"/>
                <a:cs typeface="Arial"/>
              </a:rPr>
              <a:t>(Digital</a:t>
            </a:r>
            <a:r>
              <a:rPr sz="2000" spc="-31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Versatile</a:t>
            </a:r>
            <a:r>
              <a:rPr sz="20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642824"/>
                </a:solidFill>
                <a:latin typeface="Arial"/>
                <a:cs typeface="Arial"/>
              </a:rPr>
              <a:t>Disk)</a:t>
            </a:r>
            <a:r>
              <a:rPr sz="20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642824"/>
                </a:solidFill>
                <a:latin typeface="Arial"/>
                <a:cs typeface="Arial"/>
              </a:rPr>
              <a:t>–</a:t>
            </a:r>
            <a:r>
              <a:rPr sz="20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642824"/>
                </a:solidFill>
                <a:latin typeface="Arial"/>
                <a:cs typeface="Arial"/>
              </a:rPr>
              <a:t>DVD-R,</a:t>
            </a:r>
            <a:r>
              <a:rPr sz="20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642824"/>
                </a:solidFill>
                <a:latin typeface="Arial"/>
                <a:cs typeface="Arial"/>
              </a:rPr>
              <a:t>DVD-RW</a:t>
            </a:r>
            <a:r>
              <a:rPr sz="20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0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642824"/>
                </a:solidFill>
                <a:latin typeface="Arial"/>
                <a:cs typeface="Arial"/>
              </a:rPr>
              <a:t>DVD</a:t>
            </a:r>
            <a:r>
              <a:rPr sz="20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42824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marL="695325">
              <a:lnSpc>
                <a:spcPts val="2160"/>
              </a:lnSpc>
            </a:pPr>
            <a:r>
              <a:rPr sz="2000" spc="-90" dirty="0">
                <a:solidFill>
                  <a:srgbClr val="642824"/>
                </a:solidFill>
                <a:latin typeface="Arial"/>
                <a:cs typeface="Arial"/>
              </a:rPr>
              <a:t>DL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400" spc="-100" dirty="0">
                <a:solidFill>
                  <a:srgbClr val="642824"/>
                </a:solidFill>
                <a:latin typeface="Arial"/>
                <a:cs typeface="Arial"/>
              </a:rPr>
              <a:t>Vantagens </a:t>
            </a:r>
            <a:r>
              <a:rPr sz="2400" spc="-105" dirty="0">
                <a:solidFill>
                  <a:srgbClr val="642824"/>
                </a:solidFill>
                <a:latin typeface="Arial"/>
                <a:cs typeface="Arial"/>
              </a:rPr>
              <a:t>da</a:t>
            </a:r>
            <a:r>
              <a:rPr sz="2400" spc="-2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utilização:</a:t>
            </a:r>
            <a:endParaRPr sz="24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35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75" dirty="0">
                <a:solidFill>
                  <a:srgbClr val="642824"/>
                </a:solidFill>
                <a:latin typeface="Arial"/>
                <a:cs typeface="Arial"/>
              </a:rPr>
              <a:t>Armazenam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grandes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quantidades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000" spc="-4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informação</a:t>
            </a:r>
            <a:endParaRPr sz="2000">
              <a:latin typeface="Arial"/>
              <a:cs typeface="Arial"/>
            </a:endParaRPr>
          </a:p>
          <a:p>
            <a:pPr marL="1109345" lvl="1" indent="-274955">
              <a:lnSpc>
                <a:spcPct val="100000"/>
              </a:lnSpc>
              <a:spcBef>
                <a:spcPts val="180"/>
              </a:spcBef>
              <a:buSzPct val="108333"/>
              <a:buChar char="▪"/>
              <a:tabLst>
                <a:tab pos="1109345" algn="l"/>
                <a:tab pos="1109980" algn="l"/>
              </a:tabLst>
            </a:pPr>
            <a:r>
              <a:rPr sz="1800" spc="-170" dirty="0">
                <a:solidFill>
                  <a:srgbClr val="642824"/>
                </a:solidFill>
                <a:latin typeface="Arial"/>
                <a:cs typeface="Arial"/>
              </a:rPr>
              <a:t>CD </a:t>
            </a:r>
            <a:r>
              <a:rPr sz="1800" spc="-125" dirty="0">
                <a:solidFill>
                  <a:srgbClr val="642824"/>
                </a:solidFill>
                <a:latin typeface="Arial"/>
                <a:cs typeface="Arial"/>
              </a:rPr>
              <a:t>–</a:t>
            </a:r>
            <a:r>
              <a:rPr sz="1800" spc="-10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650Mb-800Mb</a:t>
            </a:r>
            <a:endParaRPr sz="1800">
              <a:latin typeface="Arial"/>
              <a:cs typeface="Arial"/>
            </a:endParaRPr>
          </a:p>
          <a:p>
            <a:pPr marL="1109345" lvl="1" indent="-274955">
              <a:lnSpc>
                <a:spcPct val="100000"/>
              </a:lnSpc>
              <a:spcBef>
                <a:spcPts val="165"/>
              </a:spcBef>
              <a:buSzPct val="108333"/>
              <a:buChar char="▪"/>
              <a:tabLst>
                <a:tab pos="1109345" algn="l"/>
                <a:tab pos="1109980" algn="l"/>
              </a:tabLst>
            </a:pPr>
            <a:r>
              <a:rPr sz="1800" spc="-105" dirty="0">
                <a:solidFill>
                  <a:srgbClr val="642824"/>
                </a:solidFill>
                <a:latin typeface="Arial"/>
                <a:cs typeface="Arial"/>
              </a:rPr>
              <a:t>DVD </a:t>
            </a:r>
            <a:r>
              <a:rPr sz="1800" spc="-125" dirty="0">
                <a:solidFill>
                  <a:srgbClr val="642824"/>
                </a:solidFill>
                <a:latin typeface="Arial"/>
                <a:cs typeface="Arial"/>
              </a:rPr>
              <a:t>–</a:t>
            </a:r>
            <a:r>
              <a:rPr sz="18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642824"/>
                </a:solidFill>
                <a:latin typeface="Arial"/>
                <a:cs typeface="Arial"/>
              </a:rPr>
              <a:t>4Gb-9Gb</a:t>
            </a:r>
            <a:endParaRPr sz="18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14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80" dirty="0">
                <a:solidFill>
                  <a:srgbClr val="642824"/>
                </a:solidFill>
                <a:latin typeface="Arial"/>
                <a:cs typeface="Arial"/>
              </a:rPr>
              <a:t>Facilidade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2000" spc="-100" dirty="0">
                <a:solidFill>
                  <a:srgbClr val="642824"/>
                </a:solidFill>
                <a:latin typeface="Arial"/>
                <a:cs typeface="Arial"/>
              </a:rPr>
              <a:t>usar </a:t>
            </a:r>
            <a:r>
              <a:rPr sz="2000" spc="-120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000" spc="-3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642824"/>
                </a:solidFill>
                <a:latin typeface="Arial"/>
                <a:cs typeface="Arial"/>
              </a:rPr>
              <a:t>transportar</a:t>
            </a:r>
            <a:endParaRPr sz="20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20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Duram </a:t>
            </a:r>
            <a:r>
              <a:rPr sz="2000" dirty="0">
                <a:solidFill>
                  <a:srgbClr val="642824"/>
                </a:solidFill>
                <a:latin typeface="Arial"/>
                <a:cs typeface="Arial"/>
              </a:rPr>
              <a:t>muito</a:t>
            </a:r>
            <a:r>
              <a:rPr sz="2000" spc="-25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642824"/>
                </a:solidFill>
                <a:latin typeface="Arial"/>
                <a:cs typeface="Arial"/>
              </a:rPr>
              <a:t>tempo</a:t>
            </a:r>
            <a:endParaRPr sz="20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20"/>
              </a:spcBef>
              <a:buSzPct val="110000"/>
              <a:buChar char="▪"/>
              <a:tabLst>
                <a:tab pos="695325" algn="l"/>
                <a:tab pos="695960" algn="l"/>
              </a:tabLst>
            </a:pPr>
            <a:r>
              <a:rPr sz="2000" spc="-135" dirty="0">
                <a:solidFill>
                  <a:srgbClr val="642824"/>
                </a:solidFill>
                <a:latin typeface="Arial"/>
                <a:cs typeface="Arial"/>
              </a:rPr>
              <a:t>São</a:t>
            </a:r>
            <a:r>
              <a:rPr sz="20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642824"/>
                </a:solidFill>
                <a:latin typeface="Arial"/>
                <a:cs typeface="Arial"/>
              </a:rPr>
              <a:t>fiáveis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68567" y="4581144"/>
            <a:ext cx="2623185" cy="2277110"/>
            <a:chOff x="6068567" y="4581144"/>
            <a:chExt cx="2623185" cy="2277110"/>
          </a:xfrm>
        </p:grpSpPr>
        <p:sp>
          <p:nvSpPr>
            <p:cNvPr id="5" name="object 5"/>
            <p:cNvSpPr/>
            <p:nvPr/>
          </p:nvSpPr>
          <p:spPr>
            <a:xfrm>
              <a:off x="6068567" y="6298690"/>
              <a:ext cx="2622804" cy="5593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4188" y="4581144"/>
              <a:ext cx="2592705" cy="1727200"/>
            </a:xfrm>
            <a:custGeom>
              <a:avLst/>
              <a:gdLst/>
              <a:ahLst/>
              <a:cxnLst/>
              <a:rect l="l" t="t" r="r" b="b"/>
              <a:pathLst>
                <a:path w="2592704" h="1727200">
                  <a:moveTo>
                    <a:pt x="2443988" y="0"/>
                  </a:moveTo>
                  <a:lnTo>
                    <a:pt x="148462" y="0"/>
                  </a:lnTo>
                  <a:lnTo>
                    <a:pt x="101518" y="7564"/>
                  </a:lnTo>
                  <a:lnTo>
                    <a:pt x="60761" y="28630"/>
                  </a:lnTo>
                  <a:lnTo>
                    <a:pt x="28630" y="60761"/>
                  </a:lnTo>
                  <a:lnTo>
                    <a:pt x="7564" y="101518"/>
                  </a:lnTo>
                  <a:lnTo>
                    <a:pt x="0" y="148462"/>
                  </a:lnTo>
                  <a:lnTo>
                    <a:pt x="0" y="1578749"/>
                  </a:lnTo>
                  <a:lnTo>
                    <a:pt x="7564" y="1625666"/>
                  </a:lnTo>
                  <a:lnTo>
                    <a:pt x="28630" y="1666414"/>
                  </a:lnTo>
                  <a:lnTo>
                    <a:pt x="60761" y="1698547"/>
                  </a:lnTo>
                  <a:lnTo>
                    <a:pt x="101518" y="1719619"/>
                  </a:lnTo>
                  <a:lnTo>
                    <a:pt x="148462" y="1727187"/>
                  </a:lnTo>
                  <a:lnTo>
                    <a:pt x="2443988" y="1727187"/>
                  </a:lnTo>
                  <a:lnTo>
                    <a:pt x="2490870" y="1719619"/>
                  </a:lnTo>
                  <a:lnTo>
                    <a:pt x="2531589" y="1698547"/>
                  </a:lnTo>
                  <a:lnTo>
                    <a:pt x="2563701" y="1666414"/>
                  </a:lnTo>
                  <a:lnTo>
                    <a:pt x="2584760" y="1625666"/>
                  </a:lnTo>
                  <a:lnTo>
                    <a:pt x="2592324" y="1578749"/>
                  </a:lnTo>
                  <a:lnTo>
                    <a:pt x="2592324" y="148462"/>
                  </a:lnTo>
                  <a:lnTo>
                    <a:pt x="2584760" y="101518"/>
                  </a:lnTo>
                  <a:lnTo>
                    <a:pt x="2563701" y="60761"/>
                  </a:lnTo>
                  <a:lnTo>
                    <a:pt x="2531589" y="28630"/>
                  </a:lnTo>
                  <a:lnTo>
                    <a:pt x="2490870" y="7564"/>
                  </a:lnTo>
                  <a:lnTo>
                    <a:pt x="244398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4188" y="4581144"/>
              <a:ext cx="2592324" cy="17271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698068"/>
            <a:ext cx="26593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Discos</a:t>
            </a:r>
            <a:r>
              <a:rPr sz="3600" spc="-345" dirty="0"/>
              <a:t> </a:t>
            </a:r>
            <a:r>
              <a:rPr sz="3600" spc="-130" dirty="0"/>
              <a:t>sólidos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1130" y="1735408"/>
            <a:ext cx="4796790" cy="254127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255"/>
              </a:spcBef>
              <a:buSzPct val="110416"/>
              <a:buChar char="▪"/>
              <a:tabLst>
                <a:tab pos="286385" algn="l"/>
                <a:tab pos="287020" algn="l"/>
              </a:tabLst>
            </a:pPr>
            <a:r>
              <a:rPr sz="2400" spc="-165" dirty="0">
                <a:solidFill>
                  <a:srgbClr val="642824"/>
                </a:solidFill>
                <a:latin typeface="Arial"/>
                <a:cs typeface="Arial"/>
              </a:rPr>
              <a:t>São </a:t>
            </a:r>
            <a:r>
              <a:rPr sz="2400" spc="5" dirty="0">
                <a:solidFill>
                  <a:srgbClr val="642824"/>
                </a:solidFill>
                <a:latin typeface="Arial"/>
                <a:cs typeface="Arial"/>
              </a:rPr>
              <a:t>muito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rápidos</a:t>
            </a:r>
            <a:r>
              <a:rPr sz="2400" spc="-4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e </a:t>
            </a:r>
            <a:r>
              <a:rPr sz="2400" spc="-110" dirty="0">
                <a:solidFill>
                  <a:srgbClr val="642824"/>
                </a:solidFill>
                <a:latin typeface="Arial"/>
                <a:cs typeface="Arial"/>
              </a:rPr>
              <a:t>pequenos</a:t>
            </a:r>
            <a:endParaRPr sz="2400">
              <a:latin typeface="Arial"/>
              <a:cs typeface="Arial"/>
            </a:endParaRPr>
          </a:p>
          <a:p>
            <a:pPr marL="286385" indent="-274320">
              <a:lnSpc>
                <a:spcPct val="100000"/>
              </a:lnSpc>
              <a:spcBef>
                <a:spcPts val="1510"/>
              </a:spcBef>
              <a:buSzPct val="110416"/>
              <a:buChar char="▪"/>
              <a:tabLst>
                <a:tab pos="286385" algn="l"/>
                <a:tab pos="287020" algn="l"/>
              </a:tabLst>
            </a:pP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Ligam-se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através</a:t>
            </a:r>
            <a:r>
              <a:rPr sz="24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uma</a:t>
            </a:r>
            <a:r>
              <a:rPr sz="2400" spc="-2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642824"/>
                </a:solidFill>
                <a:latin typeface="Arial"/>
                <a:cs typeface="Arial"/>
              </a:rPr>
              <a:t>porta</a:t>
            </a:r>
            <a:r>
              <a:rPr sz="2400" spc="-2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USB</a:t>
            </a:r>
            <a:endParaRPr sz="2400">
              <a:latin typeface="Arial"/>
              <a:cs typeface="Arial"/>
            </a:endParaRPr>
          </a:p>
          <a:p>
            <a:pPr marL="286385" indent="-274320">
              <a:lnSpc>
                <a:spcPct val="100000"/>
              </a:lnSpc>
              <a:spcBef>
                <a:spcPts val="1515"/>
              </a:spcBef>
              <a:buSzPct val="110416"/>
              <a:buChar char="▪"/>
              <a:tabLst>
                <a:tab pos="286385" algn="l"/>
                <a:tab pos="287020" algn="l"/>
              </a:tabLst>
            </a:pPr>
            <a:r>
              <a:rPr sz="2400" spc="-140" dirty="0">
                <a:solidFill>
                  <a:srgbClr val="642824"/>
                </a:solidFill>
                <a:latin typeface="Arial"/>
                <a:cs typeface="Arial"/>
              </a:rPr>
              <a:t>Desde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642824"/>
                </a:solidFill>
                <a:latin typeface="Arial"/>
                <a:cs typeface="Arial"/>
              </a:rPr>
              <a:t>256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42824"/>
                </a:solidFill>
                <a:latin typeface="Arial"/>
                <a:cs typeface="Arial"/>
              </a:rPr>
              <a:t>Mb</a:t>
            </a:r>
            <a:r>
              <a:rPr sz="24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42824"/>
                </a:solidFill>
                <a:latin typeface="Arial"/>
                <a:cs typeface="Arial"/>
              </a:rPr>
              <a:t>até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642824"/>
                </a:solidFill>
                <a:latin typeface="Arial"/>
                <a:cs typeface="Arial"/>
              </a:rPr>
              <a:t>alguns</a:t>
            </a:r>
            <a:r>
              <a:rPr sz="2400" spc="-2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Gigabytes</a:t>
            </a:r>
            <a:endParaRPr sz="2400">
              <a:latin typeface="Arial"/>
              <a:cs typeface="Arial"/>
            </a:endParaRPr>
          </a:p>
          <a:p>
            <a:pPr marL="286385" marR="968375" indent="-274320">
              <a:lnSpc>
                <a:spcPts val="2590"/>
              </a:lnSpc>
              <a:spcBef>
                <a:spcPts val="1839"/>
              </a:spcBef>
              <a:buSzPct val="110416"/>
              <a:buChar char="▪"/>
              <a:tabLst>
                <a:tab pos="286385" algn="l"/>
                <a:tab pos="287020" algn="l"/>
              </a:tabLst>
            </a:pPr>
            <a:r>
              <a:rPr sz="2400" spc="-165" dirty="0">
                <a:solidFill>
                  <a:srgbClr val="642824"/>
                </a:solidFill>
                <a:latin typeface="Arial"/>
                <a:cs typeface="Arial"/>
              </a:rPr>
              <a:t>São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compostos </a:t>
            </a:r>
            <a:r>
              <a:rPr sz="2400" spc="-40" dirty="0">
                <a:solidFill>
                  <a:srgbClr val="642824"/>
                </a:solidFill>
                <a:latin typeface="Arial"/>
                <a:cs typeface="Arial"/>
              </a:rPr>
              <a:t>por</a:t>
            </a:r>
            <a:r>
              <a:rPr sz="2400" spc="-409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circuitos  </a:t>
            </a:r>
            <a:r>
              <a:rPr sz="2400" spc="-65" dirty="0">
                <a:solidFill>
                  <a:srgbClr val="642824"/>
                </a:solidFill>
                <a:latin typeface="Arial"/>
                <a:cs typeface="Arial"/>
              </a:rPr>
              <a:t>integrados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8252" y="1628775"/>
            <a:ext cx="2160270" cy="216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7858"/>
            <a:ext cx="640016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14" dirty="0"/>
              <a:t>Memórias ou </a:t>
            </a:r>
            <a:r>
              <a:rPr sz="3600" spc="-95" dirty="0"/>
              <a:t>dispositivos </a:t>
            </a:r>
            <a:r>
              <a:rPr sz="3600" spc="-145" dirty="0"/>
              <a:t>de  </a:t>
            </a:r>
            <a:r>
              <a:rPr sz="3600" spc="-110" dirty="0"/>
              <a:t>armazenamento </a:t>
            </a:r>
            <a:r>
              <a:rPr sz="3600" spc="-245" dirty="0"/>
              <a:t>–</a:t>
            </a:r>
            <a:r>
              <a:rPr sz="3600" spc="-840" dirty="0"/>
              <a:t> </a:t>
            </a:r>
            <a:r>
              <a:rPr sz="3600" spc="-200" dirty="0"/>
              <a:t>Tabela </a:t>
            </a:r>
            <a:r>
              <a:rPr sz="3600" spc="-225" dirty="0"/>
              <a:t>Resumo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7537" y="1916887"/>
            <a:ext cx="7992872" cy="4373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4362" y="1916887"/>
          <a:ext cx="8002905" cy="4377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640"/>
                <a:gridCol w="3888740"/>
              </a:tblGrid>
              <a:tr h="8260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Memória </a:t>
                      </a:r>
                      <a:r>
                        <a:rPr sz="2400" b="1" spc="-80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Primária</a:t>
                      </a:r>
                      <a:r>
                        <a:rPr sz="2400" spc="-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400" spc="-34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principal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sz="2400" spc="-21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central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solidFill>
                      <a:srgbClr val="DFB02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Memória</a:t>
                      </a:r>
                      <a:r>
                        <a:rPr sz="2400" spc="-21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80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Secundária</a:t>
                      </a:r>
                      <a:r>
                        <a:rPr sz="2400" spc="-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6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auxiliar </a:t>
                      </a:r>
                      <a:r>
                        <a:rPr sz="2400" spc="-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sz="2400" spc="-3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externa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solidFill>
                      <a:srgbClr val="DFB02C"/>
                    </a:solidFill>
                  </a:tcPr>
                </a:tc>
              </a:tr>
              <a:tr h="3547694">
                <a:tc>
                  <a:txBody>
                    <a:bodyPr/>
                    <a:lstStyle/>
                    <a:p>
                      <a:pPr marL="377825" marR="180975" indent="-377825">
                        <a:lnSpc>
                          <a:spcPct val="90300"/>
                        </a:lnSpc>
                        <a:spcBef>
                          <a:spcPts val="430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1" spc="-45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Memória</a:t>
                      </a:r>
                      <a:r>
                        <a:rPr sz="1800" b="1" spc="-180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75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ROM</a:t>
                      </a:r>
                      <a:r>
                        <a:rPr sz="1800" b="1" spc="-175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(Read-Only</a:t>
                      </a:r>
                      <a:r>
                        <a:rPr sz="1800" b="1" spc="-190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Memory)  </a:t>
                      </a:r>
                      <a:r>
                        <a:rPr sz="1600" spc="-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Memória </a:t>
                      </a:r>
                      <a:r>
                        <a:rPr sz="1600" spc="-12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Só </a:t>
                      </a:r>
                      <a:r>
                        <a:rPr sz="1600" spc="-7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600" spc="-3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Leitura </a:t>
                      </a:r>
                      <a:r>
                        <a:rPr sz="16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que armazena</a:t>
                      </a:r>
                      <a:r>
                        <a:rPr sz="1600" spc="-33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3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as  </a:t>
                      </a:r>
                      <a:r>
                        <a:rPr sz="1600" spc="-5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instruções </a:t>
                      </a:r>
                      <a:r>
                        <a:rPr sz="1600" spc="-8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responsáveis </a:t>
                      </a:r>
                      <a:r>
                        <a:rPr sz="1600" spc="-4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pelo  </a:t>
                      </a:r>
                      <a:r>
                        <a:rPr sz="1600" spc="-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funcionamento </a:t>
                      </a:r>
                      <a:r>
                        <a:rPr sz="16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básico </a:t>
                      </a:r>
                      <a:r>
                        <a:rPr sz="1600" spc="-6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600" spc="-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um </a:t>
                      </a:r>
                      <a:r>
                        <a:rPr sz="1600" spc="-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S.I.  (operações </a:t>
                      </a:r>
                      <a:r>
                        <a:rPr sz="1600" spc="-7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600" spc="-6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arranque </a:t>
                      </a:r>
                      <a:r>
                        <a:rPr sz="1600" spc="-5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ou </a:t>
                      </a:r>
                      <a:r>
                        <a:rPr sz="1600" spc="-7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600" spc="-4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interação  </a:t>
                      </a:r>
                      <a:r>
                        <a:rPr sz="1600" spc="-5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com </a:t>
                      </a:r>
                      <a:r>
                        <a:rPr sz="1600" spc="-1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os </a:t>
                      </a:r>
                      <a:r>
                        <a:rPr sz="1600" spc="-5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dispositivos </a:t>
                      </a:r>
                      <a:r>
                        <a:rPr sz="1600" spc="-7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25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E/S);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825" marR="652780" indent="-287020">
                        <a:lnSpc>
                          <a:spcPct val="100000"/>
                        </a:lnSpc>
                        <a:spcBef>
                          <a:spcPts val="580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1" spc="-45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Memória</a:t>
                      </a:r>
                      <a:r>
                        <a:rPr sz="1800" b="1" spc="-180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70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RAM</a:t>
                      </a:r>
                      <a:r>
                        <a:rPr sz="1800" b="1" spc="-185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(Random</a:t>
                      </a:r>
                      <a:r>
                        <a:rPr sz="1800" b="1" spc="-250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65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Access  </a:t>
                      </a:r>
                      <a:r>
                        <a:rPr sz="1800" b="1" spc="-45" dirty="0">
                          <a:solidFill>
                            <a:srgbClr val="642824"/>
                          </a:solidFill>
                          <a:latin typeface="Trebuchet MS"/>
                          <a:cs typeface="Trebuchet MS"/>
                        </a:rPr>
                        <a:t>Memory)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548640" marR="102870">
                        <a:lnSpc>
                          <a:spcPts val="1730"/>
                        </a:lnSpc>
                        <a:spcBef>
                          <a:spcPts val="45"/>
                        </a:spcBef>
                      </a:pPr>
                      <a:r>
                        <a:rPr sz="1600" spc="-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Memória </a:t>
                      </a:r>
                      <a:r>
                        <a:rPr sz="1600" spc="-7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600" spc="-10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Acesso </a:t>
                      </a:r>
                      <a:r>
                        <a:rPr sz="1600" spc="-2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Aleatório </a:t>
                      </a:r>
                      <a:r>
                        <a:rPr sz="1600" spc="-6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onde </a:t>
                      </a:r>
                      <a:r>
                        <a:rPr sz="1600" spc="-11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são  </a:t>
                      </a:r>
                      <a:r>
                        <a:rPr sz="1600" spc="-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armazenados </a:t>
                      </a:r>
                      <a:r>
                        <a:rPr sz="1600" spc="-3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temporariamente </a:t>
                      </a:r>
                      <a:r>
                        <a:rPr sz="1600" spc="-1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1600" spc="-17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dados  </a:t>
                      </a:r>
                      <a:r>
                        <a:rPr sz="1600" spc="-1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600" spc="-13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1600" spc="-5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instruções com </a:t>
                      </a:r>
                      <a:r>
                        <a:rPr sz="16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que </a:t>
                      </a:r>
                      <a:r>
                        <a:rPr sz="1600" spc="-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6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processador  </a:t>
                      </a:r>
                      <a:r>
                        <a:rPr sz="1600" spc="-6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opera </a:t>
                      </a:r>
                      <a:r>
                        <a:rPr sz="1600" spc="-1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600" spc="-6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onde </a:t>
                      </a:r>
                      <a:r>
                        <a:rPr sz="1600" spc="-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6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processador armazena </a:t>
                      </a:r>
                      <a:r>
                        <a:rPr sz="1600" spc="-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  </a:t>
                      </a:r>
                      <a:r>
                        <a:rPr sz="1600" spc="-4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resultado </a:t>
                      </a:r>
                      <a:r>
                        <a:rPr sz="1600" spc="-10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das</a:t>
                      </a:r>
                      <a:r>
                        <a:rPr sz="1600" spc="-16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operações.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DFB02C"/>
                      </a:solidFill>
                      <a:prstDash val="solid"/>
                    </a:lnL>
                    <a:lnR w="6350">
                      <a:solidFill>
                        <a:srgbClr val="DFB02C"/>
                      </a:solidFill>
                      <a:prstDash val="solid"/>
                    </a:lnR>
                    <a:lnB w="6350">
                      <a:solidFill>
                        <a:srgbClr val="DFB0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marR="965835" indent="-287020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8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Servem </a:t>
                      </a:r>
                      <a:r>
                        <a:rPr sz="18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complemento</a:t>
                      </a:r>
                      <a:r>
                        <a:rPr sz="1800" spc="-3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à  </a:t>
                      </a:r>
                      <a:r>
                        <a:rPr sz="1800" spc="-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memória</a:t>
                      </a:r>
                      <a:r>
                        <a:rPr sz="1800" spc="-1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primária.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8460" marR="264795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8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Guardam </a:t>
                      </a:r>
                      <a:r>
                        <a:rPr sz="1800" spc="-6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programas </a:t>
                      </a:r>
                      <a:r>
                        <a:rPr sz="1800" spc="-11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29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informação  </a:t>
                      </a:r>
                      <a:r>
                        <a:rPr sz="18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2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forma</a:t>
                      </a:r>
                      <a:r>
                        <a:rPr sz="1800" spc="-2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permanente.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642824"/>
                        </a:buClr>
                        <a:buFont typeface="Wingdings"/>
                        <a:buChar char="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Exemplos: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35660" lvl="1" indent="-287020">
                        <a:lnSpc>
                          <a:spcPct val="100000"/>
                        </a:lnSpc>
                        <a:buChar char="•"/>
                        <a:tabLst>
                          <a:tab pos="835660" algn="l"/>
                          <a:tab pos="836294" algn="l"/>
                        </a:tabLst>
                      </a:pPr>
                      <a:r>
                        <a:rPr sz="1800" spc="-1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Discos </a:t>
                      </a:r>
                      <a:r>
                        <a:rPr sz="1800" spc="-5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rígidos </a:t>
                      </a:r>
                      <a:r>
                        <a:rPr sz="1800" spc="-3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(“hard</a:t>
                      </a:r>
                      <a:r>
                        <a:rPr sz="1800" spc="-3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disks”)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35660" lvl="1" indent="-287020">
                        <a:lnSpc>
                          <a:spcPct val="100000"/>
                        </a:lnSpc>
                        <a:buChar char="•"/>
                        <a:tabLst>
                          <a:tab pos="835660" algn="l"/>
                          <a:tab pos="836294" algn="l"/>
                        </a:tabLst>
                      </a:pPr>
                      <a:r>
                        <a:rPr sz="1800" spc="-9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Discos</a:t>
                      </a:r>
                      <a:r>
                        <a:rPr sz="1800" spc="-17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óticos:</a:t>
                      </a:r>
                      <a:r>
                        <a:rPr sz="1800" spc="-22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CD’s</a:t>
                      </a:r>
                      <a:r>
                        <a:rPr sz="1800" spc="-14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DVD’s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35660" lvl="1" indent="-287020">
                        <a:lnSpc>
                          <a:spcPct val="100000"/>
                        </a:lnSpc>
                        <a:buChar char="•"/>
                        <a:tabLst>
                          <a:tab pos="835660" algn="l"/>
                          <a:tab pos="836294" algn="l"/>
                        </a:tabLst>
                      </a:pPr>
                      <a:r>
                        <a:rPr sz="1800" spc="-1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Discos </a:t>
                      </a:r>
                      <a:r>
                        <a:rPr sz="1800" spc="-6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sólidos:</a:t>
                      </a:r>
                      <a:r>
                        <a:rPr sz="1800" spc="-22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Pen-drives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35660" lvl="1" indent="-287020">
                        <a:lnSpc>
                          <a:spcPct val="100000"/>
                        </a:lnSpc>
                        <a:buChar char="•"/>
                        <a:tabLst>
                          <a:tab pos="835660" algn="l"/>
                          <a:tab pos="836294" algn="l"/>
                        </a:tabLst>
                      </a:pPr>
                      <a:r>
                        <a:rPr sz="1800" spc="-8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Cartões </a:t>
                      </a:r>
                      <a:r>
                        <a:rPr sz="18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1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memória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35660" lvl="1" indent="-287020">
                        <a:lnSpc>
                          <a:spcPct val="100000"/>
                        </a:lnSpc>
                        <a:buChar char="•"/>
                        <a:tabLst>
                          <a:tab pos="835660" algn="l"/>
                          <a:tab pos="836294" algn="l"/>
                        </a:tabLst>
                      </a:pPr>
                      <a:r>
                        <a:rPr sz="1800" spc="-114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Bandas</a:t>
                      </a:r>
                      <a:r>
                        <a:rPr sz="1800" spc="-13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magnéticas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DFB02C"/>
                      </a:solidFill>
                      <a:prstDash val="solid"/>
                    </a:lnL>
                    <a:lnR w="6350">
                      <a:solidFill>
                        <a:srgbClr val="DFB02C"/>
                      </a:solidFill>
                      <a:prstDash val="solid"/>
                    </a:lnR>
                    <a:lnB w="6350">
                      <a:solidFill>
                        <a:srgbClr val="DFB02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3284601"/>
            <a:ext cx="3646170" cy="123380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>
              <a:lnSpc>
                <a:spcPts val="4230"/>
              </a:lnSpc>
              <a:spcBef>
                <a:spcPts val="1120"/>
              </a:spcBef>
            </a:pPr>
            <a:r>
              <a:rPr sz="4400" spc="-270" dirty="0"/>
              <a:t>1. </a:t>
            </a:r>
            <a:r>
              <a:rPr sz="4400" spc="-140" dirty="0"/>
              <a:t>A</a:t>
            </a:r>
            <a:r>
              <a:rPr sz="4400" spc="-680" dirty="0"/>
              <a:t> </a:t>
            </a:r>
            <a:r>
              <a:rPr sz="4400" spc="-50" dirty="0"/>
              <a:t>informática  </a:t>
            </a:r>
            <a:r>
              <a:rPr sz="4400" spc="-254" dirty="0"/>
              <a:t>e </a:t>
            </a:r>
            <a:r>
              <a:rPr sz="4400" spc="-355" dirty="0"/>
              <a:t>as</a:t>
            </a:r>
            <a:r>
              <a:rPr sz="4400" spc="-775" dirty="0"/>
              <a:t> </a:t>
            </a:r>
            <a:r>
              <a:rPr sz="4400" spc="-330" dirty="0"/>
              <a:t>TIC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5232085" y="3302111"/>
            <a:ext cx="2800350" cy="2611120"/>
            <a:chOff x="5232085" y="3302111"/>
            <a:chExt cx="2800350" cy="2611120"/>
          </a:xfrm>
        </p:grpSpPr>
        <p:sp>
          <p:nvSpPr>
            <p:cNvPr id="4" name="object 4"/>
            <p:cNvSpPr/>
            <p:nvPr/>
          </p:nvSpPr>
          <p:spPr>
            <a:xfrm>
              <a:off x="5781505" y="3402044"/>
              <a:ext cx="2251075" cy="2131060"/>
            </a:xfrm>
            <a:custGeom>
              <a:avLst/>
              <a:gdLst/>
              <a:ahLst/>
              <a:cxnLst/>
              <a:rect l="l" t="t" r="r" b="b"/>
              <a:pathLst>
                <a:path w="2251075" h="2131060">
                  <a:moveTo>
                    <a:pt x="1127426" y="0"/>
                  </a:moveTo>
                  <a:lnTo>
                    <a:pt x="1185203" y="1368"/>
                  </a:lnTo>
                  <a:lnTo>
                    <a:pt x="1242980" y="5671"/>
                  </a:lnTo>
                  <a:lnTo>
                    <a:pt x="1299349" y="12711"/>
                  </a:lnTo>
                  <a:lnTo>
                    <a:pt x="1355719" y="21121"/>
                  </a:lnTo>
                  <a:lnTo>
                    <a:pt x="1409253" y="33832"/>
                  </a:lnTo>
                  <a:lnTo>
                    <a:pt x="1464214" y="47913"/>
                  </a:lnTo>
                  <a:lnTo>
                    <a:pt x="1516360" y="64731"/>
                  </a:lnTo>
                  <a:lnTo>
                    <a:pt x="1567079" y="83115"/>
                  </a:lnTo>
                  <a:lnTo>
                    <a:pt x="1617817" y="105605"/>
                  </a:lnTo>
                  <a:lnTo>
                    <a:pt x="1665721" y="128094"/>
                  </a:lnTo>
                  <a:lnTo>
                    <a:pt x="1713643" y="154887"/>
                  </a:lnTo>
                  <a:lnTo>
                    <a:pt x="1758731" y="181679"/>
                  </a:lnTo>
                  <a:lnTo>
                    <a:pt x="1803838" y="211210"/>
                  </a:lnTo>
                  <a:lnTo>
                    <a:pt x="1846110" y="243673"/>
                  </a:lnTo>
                  <a:lnTo>
                    <a:pt x="1886975" y="277506"/>
                  </a:lnTo>
                  <a:lnTo>
                    <a:pt x="1926431" y="312708"/>
                  </a:lnTo>
                  <a:lnTo>
                    <a:pt x="1964480" y="349278"/>
                  </a:lnTo>
                  <a:lnTo>
                    <a:pt x="1999713" y="387413"/>
                  </a:lnTo>
                  <a:lnTo>
                    <a:pt x="2033519" y="428091"/>
                  </a:lnTo>
                  <a:lnTo>
                    <a:pt x="2064527" y="470333"/>
                  </a:lnTo>
                  <a:lnTo>
                    <a:pt x="2094120" y="512575"/>
                  </a:lnTo>
                  <a:lnTo>
                    <a:pt x="2120895" y="557750"/>
                  </a:lnTo>
                  <a:lnTo>
                    <a:pt x="2146260" y="602809"/>
                  </a:lnTo>
                  <a:lnTo>
                    <a:pt x="2168806" y="650683"/>
                  </a:lnTo>
                  <a:lnTo>
                    <a:pt x="2188534" y="698577"/>
                  </a:lnTo>
                  <a:lnTo>
                    <a:pt x="2206853" y="747879"/>
                  </a:lnTo>
                  <a:lnTo>
                    <a:pt x="2222354" y="798569"/>
                  </a:lnTo>
                  <a:lnTo>
                    <a:pt x="2235037" y="850687"/>
                  </a:lnTo>
                  <a:lnTo>
                    <a:pt x="2244902" y="902786"/>
                  </a:lnTo>
                  <a:lnTo>
                    <a:pt x="2250863" y="948073"/>
                  </a:lnTo>
                  <a:lnTo>
                    <a:pt x="2250863" y="1181448"/>
                  </a:lnTo>
                  <a:lnTo>
                    <a:pt x="2244902" y="1226719"/>
                  </a:lnTo>
                  <a:lnTo>
                    <a:pt x="2235037" y="1280245"/>
                  </a:lnTo>
                  <a:lnTo>
                    <a:pt x="2222354" y="1330936"/>
                  </a:lnTo>
                  <a:lnTo>
                    <a:pt x="2206853" y="1381646"/>
                  </a:lnTo>
                  <a:lnTo>
                    <a:pt x="2188534" y="1430947"/>
                  </a:lnTo>
                  <a:lnTo>
                    <a:pt x="2168806" y="1480230"/>
                  </a:lnTo>
                  <a:lnTo>
                    <a:pt x="2146260" y="1526716"/>
                  </a:lnTo>
                  <a:lnTo>
                    <a:pt x="2120895" y="1573182"/>
                  </a:lnTo>
                  <a:lnTo>
                    <a:pt x="2094120" y="1616851"/>
                  </a:lnTo>
                  <a:lnTo>
                    <a:pt x="2064527" y="1660502"/>
                  </a:lnTo>
                  <a:lnTo>
                    <a:pt x="2033519" y="1702763"/>
                  </a:lnTo>
                  <a:lnTo>
                    <a:pt x="1999713" y="1742189"/>
                  </a:lnTo>
                  <a:lnTo>
                    <a:pt x="1964480" y="1781634"/>
                  </a:lnTo>
                  <a:lnTo>
                    <a:pt x="1926431" y="1818244"/>
                  </a:lnTo>
                  <a:lnTo>
                    <a:pt x="1886975" y="1853446"/>
                  </a:lnTo>
                  <a:lnTo>
                    <a:pt x="1846110" y="1887259"/>
                  </a:lnTo>
                  <a:lnTo>
                    <a:pt x="1803838" y="1919644"/>
                  </a:lnTo>
                  <a:lnTo>
                    <a:pt x="1758731" y="1949233"/>
                  </a:lnTo>
                  <a:lnTo>
                    <a:pt x="1713643" y="1975987"/>
                  </a:lnTo>
                  <a:lnTo>
                    <a:pt x="1665721" y="2002740"/>
                  </a:lnTo>
                  <a:lnTo>
                    <a:pt x="1617817" y="2025269"/>
                  </a:lnTo>
                  <a:lnTo>
                    <a:pt x="1567079" y="2046410"/>
                  </a:lnTo>
                  <a:lnTo>
                    <a:pt x="1516360" y="2066123"/>
                  </a:lnTo>
                  <a:lnTo>
                    <a:pt x="1464214" y="2083019"/>
                  </a:lnTo>
                  <a:lnTo>
                    <a:pt x="1409253" y="2097100"/>
                  </a:lnTo>
                  <a:lnTo>
                    <a:pt x="1355719" y="2109773"/>
                  </a:lnTo>
                  <a:lnTo>
                    <a:pt x="1299349" y="2118241"/>
                  </a:lnTo>
                  <a:lnTo>
                    <a:pt x="1242980" y="2125281"/>
                  </a:lnTo>
                  <a:lnTo>
                    <a:pt x="1185203" y="2129505"/>
                  </a:lnTo>
                  <a:lnTo>
                    <a:pt x="1127426" y="2130913"/>
                  </a:lnTo>
                  <a:lnTo>
                    <a:pt x="1069648" y="2129505"/>
                  </a:lnTo>
                  <a:lnTo>
                    <a:pt x="1011871" y="2125281"/>
                  </a:lnTo>
                  <a:lnTo>
                    <a:pt x="955502" y="2118241"/>
                  </a:lnTo>
                  <a:lnTo>
                    <a:pt x="900540" y="2109773"/>
                  </a:lnTo>
                  <a:lnTo>
                    <a:pt x="845598" y="2097100"/>
                  </a:lnTo>
                  <a:lnTo>
                    <a:pt x="792045" y="2083019"/>
                  </a:lnTo>
                  <a:lnTo>
                    <a:pt x="739899" y="2066123"/>
                  </a:lnTo>
                  <a:lnTo>
                    <a:pt x="689180" y="2046410"/>
                  </a:lnTo>
                  <a:lnTo>
                    <a:pt x="639849" y="2025269"/>
                  </a:lnTo>
                  <a:lnTo>
                    <a:pt x="590519" y="2002740"/>
                  </a:lnTo>
                  <a:lnTo>
                    <a:pt x="497528" y="1949233"/>
                  </a:lnTo>
                  <a:lnTo>
                    <a:pt x="453828" y="1919644"/>
                  </a:lnTo>
                  <a:lnTo>
                    <a:pt x="410149" y="1887259"/>
                  </a:lnTo>
                  <a:lnTo>
                    <a:pt x="369284" y="1853446"/>
                  </a:lnTo>
                  <a:lnTo>
                    <a:pt x="331235" y="1818244"/>
                  </a:lnTo>
                  <a:lnTo>
                    <a:pt x="293284" y="1781634"/>
                  </a:lnTo>
                  <a:lnTo>
                    <a:pt x="257895" y="1742189"/>
                  </a:lnTo>
                  <a:lnTo>
                    <a:pt x="224069" y="1702763"/>
                  </a:lnTo>
                  <a:lnTo>
                    <a:pt x="193176" y="1660502"/>
                  </a:lnTo>
                  <a:lnTo>
                    <a:pt x="163457" y="1616851"/>
                  </a:lnTo>
                  <a:lnTo>
                    <a:pt x="136866" y="1573182"/>
                  </a:lnTo>
                  <a:lnTo>
                    <a:pt x="111448" y="1526716"/>
                  </a:lnTo>
                  <a:lnTo>
                    <a:pt x="88767" y="1480230"/>
                  </a:lnTo>
                  <a:lnTo>
                    <a:pt x="69215" y="1430947"/>
                  </a:lnTo>
                  <a:lnTo>
                    <a:pt x="50836" y="1381646"/>
                  </a:lnTo>
                  <a:lnTo>
                    <a:pt x="35389" y="1330936"/>
                  </a:lnTo>
                  <a:lnTo>
                    <a:pt x="22680" y="1280245"/>
                  </a:lnTo>
                  <a:lnTo>
                    <a:pt x="12709" y="1226719"/>
                  </a:lnTo>
                  <a:lnTo>
                    <a:pt x="5670" y="1173213"/>
                  </a:lnTo>
                  <a:lnTo>
                    <a:pt x="1564" y="1119686"/>
                  </a:lnTo>
                  <a:lnTo>
                    <a:pt x="0" y="1064752"/>
                  </a:lnTo>
                  <a:lnTo>
                    <a:pt x="1564" y="1009838"/>
                  </a:lnTo>
                  <a:lnTo>
                    <a:pt x="5670" y="956312"/>
                  </a:lnTo>
                  <a:lnTo>
                    <a:pt x="12709" y="902786"/>
                  </a:lnTo>
                  <a:lnTo>
                    <a:pt x="22680" y="850687"/>
                  </a:lnTo>
                  <a:lnTo>
                    <a:pt x="35389" y="798569"/>
                  </a:lnTo>
                  <a:lnTo>
                    <a:pt x="50836" y="747879"/>
                  </a:lnTo>
                  <a:lnTo>
                    <a:pt x="69215" y="698577"/>
                  </a:lnTo>
                  <a:lnTo>
                    <a:pt x="88767" y="650683"/>
                  </a:lnTo>
                  <a:lnTo>
                    <a:pt x="111448" y="602809"/>
                  </a:lnTo>
                  <a:lnTo>
                    <a:pt x="136866" y="557750"/>
                  </a:lnTo>
                  <a:lnTo>
                    <a:pt x="163457" y="512575"/>
                  </a:lnTo>
                  <a:lnTo>
                    <a:pt x="193176" y="470333"/>
                  </a:lnTo>
                  <a:lnTo>
                    <a:pt x="224069" y="428091"/>
                  </a:lnTo>
                  <a:lnTo>
                    <a:pt x="257895" y="387413"/>
                  </a:lnTo>
                  <a:lnTo>
                    <a:pt x="293284" y="349278"/>
                  </a:lnTo>
                  <a:lnTo>
                    <a:pt x="331235" y="312708"/>
                  </a:lnTo>
                  <a:lnTo>
                    <a:pt x="369284" y="277506"/>
                  </a:lnTo>
                  <a:lnTo>
                    <a:pt x="410149" y="243673"/>
                  </a:lnTo>
                  <a:lnTo>
                    <a:pt x="453828" y="211210"/>
                  </a:lnTo>
                  <a:lnTo>
                    <a:pt x="497528" y="181679"/>
                  </a:lnTo>
                  <a:lnTo>
                    <a:pt x="590519" y="128094"/>
                  </a:lnTo>
                  <a:lnTo>
                    <a:pt x="689180" y="83115"/>
                  </a:lnTo>
                  <a:lnTo>
                    <a:pt x="739899" y="64731"/>
                  </a:lnTo>
                  <a:lnTo>
                    <a:pt x="792045" y="47913"/>
                  </a:lnTo>
                  <a:lnTo>
                    <a:pt x="845598" y="33832"/>
                  </a:lnTo>
                  <a:lnTo>
                    <a:pt x="900540" y="21121"/>
                  </a:lnTo>
                  <a:lnTo>
                    <a:pt x="955502" y="12711"/>
                  </a:lnTo>
                  <a:lnTo>
                    <a:pt x="1011871" y="5671"/>
                  </a:lnTo>
                  <a:lnTo>
                    <a:pt x="1069648" y="1368"/>
                  </a:lnTo>
                  <a:lnTo>
                    <a:pt x="1127426" y="0"/>
                  </a:lnTo>
                  <a:close/>
                </a:path>
              </a:pathLst>
            </a:custGeom>
            <a:solidFill>
              <a:srgbClr val="99D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87263" y="3468255"/>
              <a:ext cx="2060575" cy="1945005"/>
            </a:xfrm>
            <a:custGeom>
              <a:avLst/>
              <a:gdLst/>
              <a:ahLst/>
              <a:cxnLst/>
              <a:rect l="l" t="t" r="r" b="b"/>
              <a:pathLst>
                <a:path w="2060575" h="1945004">
                  <a:moveTo>
                    <a:pt x="2060219" y="950658"/>
                  </a:moveTo>
                  <a:lnTo>
                    <a:pt x="1087374" y="950658"/>
                  </a:lnTo>
                  <a:lnTo>
                    <a:pt x="1775574" y="301459"/>
                  </a:lnTo>
                  <a:lnTo>
                    <a:pt x="1741754" y="268998"/>
                  </a:lnTo>
                  <a:lnTo>
                    <a:pt x="1054074" y="917752"/>
                  </a:lnTo>
                  <a:lnTo>
                    <a:pt x="1054074" y="0"/>
                  </a:lnTo>
                  <a:lnTo>
                    <a:pt x="1004760" y="0"/>
                  </a:lnTo>
                  <a:lnTo>
                    <a:pt x="1004760" y="950658"/>
                  </a:lnTo>
                  <a:lnTo>
                    <a:pt x="0" y="950658"/>
                  </a:lnTo>
                  <a:lnTo>
                    <a:pt x="0" y="994321"/>
                  </a:lnTo>
                  <a:lnTo>
                    <a:pt x="972896" y="994321"/>
                  </a:lnTo>
                  <a:lnTo>
                    <a:pt x="284657" y="1643595"/>
                  </a:lnTo>
                  <a:lnTo>
                    <a:pt x="318477" y="1675980"/>
                  </a:lnTo>
                  <a:lnTo>
                    <a:pt x="1004760" y="1028598"/>
                  </a:lnTo>
                  <a:lnTo>
                    <a:pt x="1004760" y="1944979"/>
                  </a:lnTo>
                  <a:lnTo>
                    <a:pt x="1054074" y="1944979"/>
                  </a:lnTo>
                  <a:lnTo>
                    <a:pt x="1054074" y="994321"/>
                  </a:lnTo>
                  <a:lnTo>
                    <a:pt x="2060219" y="994321"/>
                  </a:lnTo>
                  <a:lnTo>
                    <a:pt x="2060219" y="950658"/>
                  </a:lnTo>
                  <a:close/>
                </a:path>
              </a:pathLst>
            </a:custGeom>
            <a:solidFill>
              <a:srgbClr val="C5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32085" y="3302111"/>
              <a:ext cx="2622402" cy="26111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916555" marR="5080">
              <a:lnSpc>
                <a:spcPts val="3070"/>
              </a:lnSpc>
              <a:spcBef>
                <a:spcPts val="844"/>
              </a:spcBef>
            </a:pPr>
            <a:r>
              <a:rPr spc="-75" dirty="0"/>
              <a:t>6. </a:t>
            </a:r>
            <a:r>
              <a:rPr spc="-110" dirty="0"/>
              <a:t>Periféricos </a:t>
            </a:r>
            <a:r>
              <a:rPr spc="-100" dirty="0"/>
              <a:t>ou</a:t>
            </a:r>
            <a:r>
              <a:rPr spc="-660" dirty="0"/>
              <a:t> </a:t>
            </a:r>
            <a:r>
              <a:rPr spc="-85" dirty="0"/>
              <a:t>dispositivos  </a:t>
            </a:r>
            <a:r>
              <a:rPr spc="-125" dirty="0"/>
              <a:t>de </a:t>
            </a:r>
            <a:r>
              <a:rPr spc="-75" dirty="0"/>
              <a:t>entrada </a:t>
            </a:r>
            <a:r>
              <a:rPr spc="-185" dirty="0"/>
              <a:t>e</a:t>
            </a:r>
            <a:r>
              <a:rPr spc="-620" dirty="0"/>
              <a:t> </a:t>
            </a:r>
            <a:r>
              <a:rPr spc="-195" dirty="0"/>
              <a:t>saída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1895" y="3356990"/>
            <a:ext cx="2600325" cy="3501390"/>
            <a:chOff x="691895" y="3356990"/>
            <a:chExt cx="2600325" cy="3501390"/>
          </a:xfrm>
        </p:grpSpPr>
        <p:sp>
          <p:nvSpPr>
            <p:cNvPr id="4" name="object 4"/>
            <p:cNvSpPr/>
            <p:nvPr/>
          </p:nvSpPr>
          <p:spPr>
            <a:xfrm>
              <a:off x="691895" y="5916167"/>
              <a:ext cx="2599944" cy="9418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6386" y="3356990"/>
              <a:ext cx="2569845" cy="2569845"/>
            </a:xfrm>
            <a:custGeom>
              <a:avLst/>
              <a:gdLst/>
              <a:ahLst/>
              <a:cxnLst/>
              <a:rect l="l" t="t" r="r" b="b"/>
              <a:pathLst>
                <a:path w="2569845" h="2569845">
                  <a:moveTo>
                    <a:pt x="2348598" y="0"/>
                  </a:moveTo>
                  <a:lnTo>
                    <a:pt x="220827" y="0"/>
                  </a:lnTo>
                  <a:lnTo>
                    <a:pt x="176323" y="4483"/>
                  </a:lnTo>
                  <a:lnTo>
                    <a:pt x="134872" y="17345"/>
                  </a:lnTo>
                  <a:lnTo>
                    <a:pt x="97361" y="37698"/>
                  </a:lnTo>
                  <a:lnTo>
                    <a:pt x="64679" y="64658"/>
                  </a:lnTo>
                  <a:lnTo>
                    <a:pt x="37714" y="97339"/>
                  </a:lnTo>
                  <a:lnTo>
                    <a:pt x="17353" y="134856"/>
                  </a:lnTo>
                  <a:lnTo>
                    <a:pt x="4486" y="176322"/>
                  </a:lnTo>
                  <a:lnTo>
                    <a:pt x="0" y="220853"/>
                  </a:lnTo>
                  <a:lnTo>
                    <a:pt x="0" y="2348649"/>
                  </a:lnTo>
                  <a:lnTo>
                    <a:pt x="4486" y="2393152"/>
                  </a:lnTo>
                  <a:lnTo>
                    <a:pt x="17353" y="2434602"/>
                  </a:lnTo>
                  <a:lnTo>
                    <a:pt x="37714" y="2472111"/>
                  </a:lnTo>
                  <a:lnTo>
                    <a:pt x="64679" y="2504790"/>
                  </a:lnTo>
                  <a:lnTo>
                    <a:pt x="97361" y="2531753"/>
                  </a:lnTo>
                  <a:lnTo>
                    <a:pt x="134872" y="2552112"/>
                  </a:lnTo>
                  <a:lnTo>
                    <a:pt x="176323" y="2564978"/>
                  </a:lnTo>
                  <a:lnTo>
                    <a:pt x="220827" y="2569464"/>
                  </a:lnTo>
                  <a:lnTo>
                    <a:pt x="2348598" y="2569464"/>
                  </a:lnTo>
                  <a:lnTo>
                    <a:pt x="2393128" y="2564978"/>
                  </a:lnTo>
                  <a:lnTo>
                    <a:pt x="2434595" y="2552112"/>
                  </a:lnTo>
                  <a:lnTo>
                    <a:pt x="2472111" y="2531753"/>
                  </a:lnTo>
                  <a:lnTo>
                    <a:pt x="2504792" y="2504790"/>
                  </a:lnTo>
                  <a:lnTo>
                    <a:pt x="2531752" y="2472111"/>
                  </a:lnTo>
                  <a:lnTo>
                    <a:pt x="2552105" y="2434602"/>
                  </a:lnTo>
                  <a:lnTo>
                    <a:pt x="2564967" y="2393152"/>
                  </a:lnTo>
                  <a:lnTo>
                    <a:pt x="2569451" y="2348649"/>
                  </a:lnTo>
                  <a:lnTo>
                    <a:pt x="2569451" y="220853"/>
                  </a:lnTo>
                  <a:lnTo>
                    <a:pt x="2564967" y="176322"/>
                  </a:lnTo>
                  <a:lnTo>
                    <a:pt x="2552105" y="134856"/>
                  </a:lnTo>
                  <a:lnTo>
                    <a:pt x="2531752" y="97339"/>
                  </a:lnTo>
                  <a:lnTo>
                    <a:pt x="2504792" y="64658"/>
                  </a:lnTo>
                  <a:lnTo>
                    <a:pt x="2472111" y="37698"/>
                  </a:lnTo>
                  <a:lnTo>
                    <a:pt x="2434595" y="17345"/>
                  </a:lnTo>
                  <a:lnTo>
                    <a:pt x="2393128" y="4483"/>
                  </a:lnTo>
                  <a:lnTo>
                    <a:pt x="234859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6386" y="3356990"/>
              <a:ext cx="2569451" cy="2569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329895"/>
            <a:ext cx="435927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110" dirty="0"/>
              <a:t>Periféricos </a:t>
            </a:r>
            <a:r>
              <a:rPr spc="-100" dirty="0"/>
              <a:t>ou</a:t>
            </a:r>
            <a:r>
              <a:rPr spc="-470" dirty="0"/>
              <a:t> </a:t>
            </a:r>
            <a:r>
              <a:rPr spc="-85" dirty="0"/>
              <a:t>dispositivos  </a:t>
            </a:r>
            <a:r>
              <a:rPr spc="-125" dirty="0"/>
              <a:t>de </a:t>
            </a:r>
            <a:r>
              <a:rPr spc="-80" dirty="0"/>
              <a:t>entrada</a:t>
            </a:r>
            <a:r>
              <a:rPr spc="-655" dirty="0"/>
              <a:t> </a:t>
            </a:r>
            <a:r>
              <a:rPr spc="-190" dirty="0"/>
              <a:t>e </a:t>
            </a:r>
            <a:r>
              <a:rPr spc="-195" dirty="0"/>
              <a:t>saída </a:t>
            </a:r>
            <a:r>
              <a:rPr spc="-215" dirty="0"/>
              <a:t>(E/S </a:t>
            </a:r>
            <a:r>
              <a:rPr spc="-105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9630" y="2332100"/>
            <a:ext cx="6644005" cy="179641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422909">
              <a:lnSpc>
                <a:spcPct val="90100"/>
              </a:lnSpc>
              <a:spcBef>
                <a:spcPts val="355"/>
              </a:spcBef>
            </a:pPr>
            <a:r>
              <a:rPr sz="2200" spc="-135" dirty="0">
                <a:solidFill>
                  <a:srgbClr val="642824"/>
                </a:solidFill>
                <a:latin typeface="Arial"/>
                <a:cs typeface="Arial"/>
              </a:rPr>
              <a:t>Para </a:t>
            </a:r>
            <a:r>
              <a:rPr sz="2200" spc="-105" dirty="0">
                <a:solidFill>
                  <a:srgbClr val="642824"/>
                </a:solidFill>
                <a:latin typeface="Arial"/>
                <a:cs typeface="Arial"/>
              </a:rPr>
              <a:t>que </a:t>
            </a:r>
            <a:r>
              <a:rPr sz="2200" spc="-50" dirty="0">
                <a:solidFill>
                  <a:srgbClr val="642824"/>
                </a:solidFill>
                <a:latin typeface="Arial"/>
                <a:cs typeface="Arial"/>
              </a:rPr>
              <a:t>um computador </a:t>
            </a:r>
            <a:r>
              <a:rPr sz="2200" spc="-140" dirty="0">
                <a:solidFill>
                  <a:srgbClr val="642824"/>
                </a:solidFill>
                <a:latin typeface="Arial"/>
                <a:cs typeface="Arial"/>
              </a:rPr>
              <a:t>possa </a:t>
            </a:r>
            <a:r>
              <a:rPr sz="2200" spc="-85" dirty="0">
                <a:solidFill>
                  <a:srgbClr val="642824"/>
                </a:solidFill>
                <a:latin typeface="Arial"/>
                <a:cs typeface="Arial"/>
              </a:rPr>
              <a:t>«comunicar» </a:t>
            </a:r>
            <a:r>
              <a:rPr sz="2200" spc="-75" dirty="0">
                <a:solidFill>
                  <a:srgbClr val="642824"/>
                </a:solidFill>
                <a:latin typeface="Arial"/>
                <a:cs typeface="Arial"/>
              </a:rPr>
              <a:t>com </a:t>
            </a:r>
            <a:r>
              <a:rPr sz="2200" spc="-55" dirty="0">
                <a:solidFill>
                  <a:srgbClr val="642824"/>
                </a:solidFill>
                <a:latin typeface="Arial"/>
                <a:cs typeface="Arial"/>
              </a:rPr>
              <a:t>o  </a:t>
            </a:r>
            <a:r>
              <a:rPr sz="2200" spc="-35" dirty="0">
                <a:solidFill>
                  <a:srgbClr val="642824"/>
                </a:solidFill>
                <a:latin typeface="Arial"/>
                <a:cs typeface="Arial"/>
              </a:rPr>
              <a:t>exterior</a:t>
            </a:r>
            <a:r>
              <a:rPr sz="22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642824"/>
                </a:solidFill>
                <a:latin typeface="Arial"/>
                <a:cs typeface="Arial"/>
              </a:rPr>
              <a:t>necessita</a:t>
            </a:r>
            <a:r>
              <a:rPr sz="22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642824"/>
                </a:solidFill>
                <a:latin typeface="Arial"/>
                <a:cs typeface="Arial"/>
              </a:rPr>
              <a:t>dispositivos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2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642824"/>
                </a:solidFill>
                <a:latin typeface="Arial"/>
                <a:cs typeface="Arial"/>
              </a:rPr>
              <a:t>Entrada</a:t>
            </a:r>
            <a:r>
              <a:rPr sz="22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642824"/>
                </a:solidFill>
                <a:latin typeface="Arial"/>
                <a:cs typeface="Arial"/>
              </a:rPr>
              <a:t>dados  </a:t>
            </a:r>
            <a:r>
              <a:rPr sz="2200" spc="-85" dirty="0">
                <a:solidFill>
                  <a:srgbClr val="642824"/>
                </a:solidFill>
                <a:latin typeface="Arial"/>
                <a:cs typeface="Arial"/>
              </a:rPr>
              <a:t>(</a:t>
            </a:r>
            <a:r>
              <a:rPr sz="2200" b="1" spc="-85" dirty="0">
                <a:solidFill>
                  <a:srgbClr val="642824"/>
                </a:solidFill>
                <a:latin typeface="Trebuchet MS"/>
                <a:cs typeface="Trebuchet MS"/>
              </a:rPr>
              <a:t>input</a:t>
            </a:r>
            <a:r>
              <a:rPr sz="2200" spc="-85" dirty="0">
                <a:solidFill>
                  <a:srgbClr val="642824"/>
                </a:solidFill>
                <a:latin typeface="Arial"/>
                <a:cs typeface="Arial"/>
              </a:rPr>
              <a:t>)</a:t>
            </a:r>
            <a:r>
              <a:rPr sz="22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200" spc="-229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642824"/>
                </a:solidFill>
                <a:latin typeface="Arial"/>
                <a:cs typeface="Arial"/>
              </a:rPr>
              <a:t>Saída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2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642824"/>
                </a:solidFill>
                <a:latin typeface="Arial"/>
                <a:cs typeface="Arial"/>
              </a:rPr>
              <a:t>dados</a:t>
            </a:r>
            <a:r>
              <a:rPr sz="22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2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642824"/>
                </a:solidFill>
                <a:latin typeface="Arial"/>
                <a:cs typeface="Arial"/>
              </a:rPr>
              <a:t>informações</a:t>
            </a:r>
            <a:r>
              <a:rPr sz="22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642824"/>
                </a:solidFill>
                <a:latin typeface="Arial"/>
                <a:cs typeface="Arial"/>
              </a:rPr>
              <a:t>(</a:t>
            </a:r>
            <a:r>
              <a:rPr sz="2200" b="1" spc="-65" dirty="0">
                <a:solidFill>
                  <a:srgbClr val="642824"/>
                </a:solidFill>
                <a:latin typeface="Trebuchet MS"/>
                <a:cs typeface="Trebuchet MS"/>
              </a:rPr>
              <a:t>output</a:t>
            </a:r>
            <a:r>
              <a:rPr sz="2200" spc="-65" dirty="0">
                <a:solidFill>
                  <a:srgbClr val="642824"/>
                </a:solidFill>
                <a:latin typeface="Arial"/>
                <a:cs typeface="Arial"/>
              </a:rPr>
              <a:t>).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spcBef>
                <a:spcPts val="1535"/>
              </a:spcBef>
            </a:pPr>
            <a:r>
              <a:rPr sz="2200" spc="-114" dirty="0">
                <a:solidFill>
                  <a:srgbClr val="642824"/>
                </a:solidFill>
                <a:latin typeface="Arial"/>
                <a:cs typeface="Arial"/>
              </a:rPr>
              <a:t>Chamam-se </a:t>
            </a:r>
            <a:r>
              <a:rPr sz="2200" b="1" spc="-114" dirty="0">
                <a:solidFill>
                  <a:srgbClr val="C76B08"/>
                </a:solidFill>
                <a:latin typeface="Trebuchet MS"/>
                <a:cs typeface="Trebuchet MS"/>
              </a:rPr>
              <a:t>Periféricos </a:t>
            </a:r>
            <a:r>
              <a:rPr sz="2200" spc="-140" dirty="0">
                <a:solidFill>
                  <a:srgbClr val="642824"/>
                </a:solidFill>
                <a:latin typeface="Arial"/>
                <a:cs typeface="Arial"/>
              </a:rPr>
              <a:t>aos </a:t>
            </a:r>
            <a:r>
              <a:rPr sz="2200" spc="-70" dirty="0">
                <a:solidFill>
                  <a:srgbClr val="642824"/>
                </a:solidFill>
                <a:latin typeface="Arial"/>
                <a:cs typeface="Arial"/>
              </a:rPr>
              <a:t>equipamentos </a:t>
            </a:r>
            <a:r>
              <a:rPr sz="2200" spc="-55" dirty="0">
                <a:solidFill>
                  <a:srgbClr val="642824"/>
                </a:solidFill>
                <a:latin typeface="Arial"/>
                <a:cs typeface="Arial"/>
              </a:rPr>
              <a:t>utilizados</a:t>
            </a:r>
            <a:r>
              <a:rPr sz="2200" spc="-3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para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esse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642824"/>
                </a:solidFill>
                <a:latin typeface="Arial"/>
                <a:cs typeface="Arial"/>
              </a:rPr>
              <a:t>efeito.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870" y="5133257"/>
            <a:ext cx="1050391" cy="107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22421" y="5128867"/>
            <a:ext cx="1078230" cy="1078230"/>
            <a:chOff x="2122421" y="5128867"/>
            <a:chExt cx="1078230" cy="1078230"/>
          </a:xfrm>
        </p:grpSpPr>
        <p:sp>
          <p:nvSpPr>
            <p:cNvPr id="6" name="object 6"/>
            <p:cNvSpPr/>
            <p:nvPr/>
          </p:nvSpPr>
          <p:spPr>
            <a:xfrm>
              <a:off x="2400285" y="6100420"/>
              <a:ext cx="520700" cy="6350"/>
            </a:xfrm>
            <a:custGeom>
              <a:avLst/>
              <a:gdLst/>
              <a:ahLst/>
              <a:cxnLst/>
              <a:rect l="l" t="t" r="r" b="b"/>
              <a:pathLst>
                <a:path w="520700" h="6350">
                  <a:moveTo>
                    <a:pt x="516272" y="0"/>
                  </a:moveTo>
                  <a:lnTo>
                    <a:pt x="3942" y="0"/>
                  </a:lnTo>
                  <a:lnTo>
                    <a:pt x="1967" y="1967"/>
                  </a:lnTo>
                  <a:lnTo>
                    <a:pt x="0" y="5909"/>
                  </a:lnTo>
                  <a:lnTo>
                    <a:pt x="520285" y="5909"/>
                  </a:lnTo>
                  <a:lnTo>
                    <a:pt x="518318" y="1967"/>
                  </a:lnTo>
                  <a:lnTo>
                    <a:pt x="516272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4771" y="6102387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5" h="55245">
                  <a:moveTo>
                    <a:pt x="15799" y="0"/>
                  </a:moveTo>
                  <a:lnTo>
                    <a:pt x="11786" y="0"/>
                  </a:lnTo>
                  <a:lnTo>
                    <a:pt x="0" y="3942"/>
                  </a:lnTo>
                  <a:lnTo>
                    <a:pt x="1967" y="5909"/>
                  </a:lnTo>
                  <a:lnTo>
                    <a:pt x="17766" y="53209"/>
                  </a:lnTo>
                  <a:lnTo>
                    <a:pt x="15799" y="55180"/>
                  </a:lnTo>
                  <a:lnTo>
                    <a:pt x="31536" y="55180"/>
                  </a:lnTo>
                  <a:lnTo>
                    <a:pt x="33503" y="53209"/>
                  </a:lnTo>
                  <a:lnTo>
                    <a:pt x="1579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2421" y="5128867"/>
              <a:ext cx="1078230" cy="1078230"/>
            </a:xfrm>
            <a:custGeom>
              <a:avLst/>
              <a:gdLst/>
              <a:ahLst/>
              <a:cxnLst/>
              <a:rect l="l" t="t" r="r" b="b"/>
              <a:pathLst>
                <a:path w="1078230" h="1078229">
                  <a:moveTo>
                    <a:pt x="798149" y="924255"/>
                  </a:moveTo>
                  <a:lnTo>
                    <a:pt x="268004" y="924255"/>
                  </a:lnTo>
                  <a:lnTo>
                    <a:pt x="260128" y="928197"/>
                  </a:lnTo>
                  <a:lnTo>
                    <a:pt x="254211" y="932139"/>
                  </a:lnTo>
                  <a:lnTo>
                    <a:pt x="246327" y="936073"/>
                  </a:lnTo>
                  <a:lnTo>
                    <a:pt x="240418" y="941990"/>
                  </a:lnTo>
                  <a:lnTo>
                    <a:pt x="236476" y="949875"/>
                  </a:lnTo>
                  <a:lnTo>
                    <a:pt x="232534" y="955784"/>
                  </a:lnTo>
                  <a:lnTo>
                    <a:pt x="228592" y="965635"/>
                  </a:lnTo>
                  <a:lnTo>
                    <a:pt x="226625" y="971552"/>
                  </a:lnTo>
                  <a:lnTo>
                    <a:pt x="214799" y="1012934"/>
                  </a:lnTo>
                  <a:lnTo>
                    <a:pt x="212832" y="1016876"/>
                  </a:lnTo>
                  <a:lnTo>
                    <a:pt x="210857" y="1026728"/>
                  </a:lnTo>
                  <a:lnTo>
                    <a:pt x="212832" y="1036582"/>
                  </a:lnTo>
                  <a:lnTo>
                    <a:pt x="214799" y="1044465"/>
                  </a:lnTo>
                  <a:lnTo>
                    <a:pt x="222683" y="1060230"/>
                  </a:lnTo>
                  <a:lnTo>
                    <a:pt x="232534" y="1068114"/>
                  </a:lnTo>
                  <a:lnTo>
                    <a:pt x="242393" y="1074025"/>
                  </a:lnTo>
                  <a:lnTo>
                    <a:pt x="254211" y="1077967"/>
                  </a:lnTo>
                  <a:lnTo>
                    <a:pt x="821754" y="1077967"/>
                  </a:lnTo>
                  <a:lnTo>
                    <a:pt x="857240" y="1052347"/>
                  </a:lnTo>
                  <a:lnTo>
                    <a:pt x="863141" y="1032641"/>
                  </a:lnTo>
                  <a:lnTo>
                    <a:pt x="863141" y="1020817"/>
                  </a:lnTo>
                  <a:lnTo>
                    <a:pt x="861174" y="1012934"/>
                  </a:lnTo>
                  <a:lnTo>
                    <a:pt x="845438" y="963668"/>
                  </a:lnTo>
                  <a:lnTo>
                    <a:pt x="846422" y="963668"/>
                  </a:lnTo>
                  <a:lnTo>
                    <a:pt x="841503" y="953817"/>
                  </a:lnTo>
                  <a:lnTo>
                    <a:pt x="837491" y="943958"/>
                  </a:lnTo>
                  <a:lnTo>
                    <a:pt x="831589" y="938048"/>
                  </a:lnTo>
                  <a:lnTo>
                    <a:pt x="823721" y="932139"/>
                  </a:lnTo>
                  <a:lnTo>
                    <a:pt x="809951" y="926222"/>
                  </a:lnTo>
                  <a:lnTo>
                    <a:pt x="798149" y="924255"/>
                  </a:lnTo>
                  <a:close/>
                </a:path>
                <a:path w="1078230" h="1078229">
                  <a:moveTo>
                    <a:pt x="846422" y="963668"/>
                  </a:moveTo>
                  <a:lnTo>
                    <a:pt x="845438" y="963668"/>
                  </a:lnTo>
                  <a:lnTo>
                    <a:pt x="847405" y="965635"/>
                  </a:lnTo>
                  <a:lnTo>
                    <a:pt x="846422" y="963668"/>
                  </a:lnTo>
                  <a:close/>
                </a:path>
                <a:path w="1078230" h="1078229">
                  <a:moveTo>
                    <a:pt x="279831" y="922280"/>
                  </a:moveTo>
                  <a:lnTo>
                    <a:pt x="277863" y="924255"/>
                  </a:lnTo>
                  <a:lnTo>
                    <a:pt x="392159" y="924255"/>
                  </a:lnTo>
                  <a:lnTo>
                    <a:pt x="279831" y="922280"/>
                  </a:lnTo>
                  <a:close/>
                </a:path>
                <a:path w="1078230" h="1078229">
                  <a:moveTo>
                    <a:pt x="671988" y="794189"/>
                  </a:moveTo>
                  <a:lnTo>
                    <a:pt x="403985" y="794189"/>
                  </a:lnTo>
                  <a:lnTo>
                    <a:pt x="392159" y="924255"/>
                  </a:lnTo>
                  <a:lnTo>
                    <a:pt x="683814" y="924255"/>
                  </a:lnTo>
                  <a:lnTo>
                    <a:pt x="671988" y="794189"/>
                  </a:lnTo>
                  <a:close/>
                </a:path>
                <a:path w="1078230" h="1078229">
                  <a:moveTo>
                    <a:pt x="1022790" y="0"/>
                  </a:moveTo>
                  <a:lnTo>
                    <a:pt x="53207" y="0"/>
                  </a:lnTo>
                  <a:lnTo>
                    <a:pt x="41383" y="1967"/>
                  </a:lnTo>
                  <a:lnTo>
                    <a:pt x="7882" y="25651"/>
                  </a:lnTo>
                  <a:lnTo>
                    <a:pt x="0" y="43355"/>
                  </a:lnTo>
                  <a:lnTo>
                    <a:pt x="0" y="752801"/>
                  </a:lnTo>
                  <a:lnTo>
                    <a:pt x="23647" y="786305"/>
                  </a:lnTo>
                  <a:lnTo>
                    <a:pt x="41383" y="794189"/>
                  </a:lnTo>
                  <a:lnTo>
                    <a:pt x="1034592" y="794189"/>
                  </a:lnTo>
                  <a:lnTo>
                    <a:pt x="1068111" y="770536"/>
                  </a:lnTo>
                  <a:lnTo>
                    <a:pt x="1077947" y="740982"/>
                  </a:lnTo>
                  <a:lnTo>
                    <a:pt x="1077947" y="55158"/>
                  </a:lnTo>
                  <a:lnTo>
                    <a:pt x="1062210" y="15736"/>
                  </a:lnTo>
                  <a:lnTo>
                    <a:pt x="1022790" y="0"/>
                  </a:lnTo>
                  <a:close/>
                </a:path>
              </a:pathLst>
            </a:custGeom>
            <a:solidFill>
              <a:srgbClr val="99D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6069" y="5152551"/>
              <a:ext cx="1031240" cy="1031240"/>
            </a:xfrm>
            <a:custGeom>
              <a:avLst/>
              <a:gdLst/>
              <a:ahLst/>
              <a:cxnLst/>
              <a:rect l="l" t="t" r="r" b="b"/>
              <a:pathLst>
                <a:path w="1031239" h="1031239">
                  <a:moveTo>
                    <a:pt x="780403" y="924216"/>
                  </a:moveTo>
                  <a:lnTo>
                    <a:pt x="248299" y="924216"/>
                  </a:lnTo>
                  <a:lnTo>
                    <a:pt x="240423" y="930133"/>
                  </a:lnTo>
                  <a:lnTo>
                    <a:pt x="234506" y="936042"/>
                  </a:lnTo>
                  <a:lnTo>
                    <a:pt x="228597" y="947868"/>
                  </a:lnTo>
                  <a:lnTo>
                    <a:pt x="226622" y="955745"/>
                  </a:lnTo>
                  <a:lnTo>
                    <a:pt x="212828" y="995162"/>
                  </a:lnTo>
                  <a:lnTo>
                    <a:pt x="212828" y="999103"/>
                  </a:lnTo>
                  <a:lnTo>
                    <a:pt x="210861" y="1003044"/>
                  </a:lnTo>
                  <a:lnTo>
                    <a:pt x="212828" y="1012898"/>
                  </a:lnTo>
                  <a:lnTo>
                    <a:pt x="218745" y="1020781"/>
                  </a:lnTo>
                  <a:lnTo>
                    <a:pt x="222680" y="1024722"/>
                  </a:lnTo>
                  <a:lnTo>
                    <a:pt x="228597" y="1028663"/>
                  </a:lnTo>
                  <a:lnTo>
                    <a:pt x="234506" y="1030634"/>
                  </a:lnTo>
                  <a:lnTo>
                    <a:pt x="794172" y="1030634"/>
                  </a:lnTo>
                  <a:lnTo>
                    <a:pt x="815889" y="1010928"/>
                  </a:lnTo>
                  <a:lnTo>
                    <a:pt x="815889" y="995162"/>
                  </a:lnTo>
                  <a:lnTo>
                    <a:pt x="798106" y="941951"/>
                  </a:lnTo>
                  <a:lnTo>
                    <a:pt x="794172" y="934067"/>
                  </a:lnTo>
                  <a:lnTo>
                    <a:pt x="786304" y="928158"/>
                  </a:lnTo>
                  <a:lnTo>
                    <a:pt x="780403" y="924216"/>
                  </a:lnTo>
                  <a:close/>
                </a:path>
                <a:path w="1031239" h="1031239">
                  <a:moveTo>
                    <a:pt x="256183" y="922248"/>
                  </a:moveTo>
                  <a:lnTo>
                    <a:pt x="256183" y="924216"/>
                  </a:lnTo>
                  <a:lnTo>
                    <a:pt x="390188" y="924216"/>
                  </a:lnTo>
                  <a:lnTo>
                    <a:pt x="256183" y="922248"/>
                  </a:lnTo>
                  <a:close/>
                </a:path>
                <a:path w="1031239" h="1031239">
                  <a:moveTo>
                    <a:pt x="620754" y="746852"/>
                  </a:moveTo>
                  <a:lnTo>
                    <a:pt x="407924" y="746852"/>
                  </a:lnTo>
                  <a:lnTo>
                    <a:pt x="390188" y="924216"/>
                  </a:lnTo>
                  <a:lnTo>
                    <a:pt x="638489" y="924216"/>
                  </a:lnTo>
                  <a:lnTo>
                    <a:pt x="620754" y="746852"/>
                  </a:lnTo>
                  <a:close/>
                </a:path>
                <a:path w="1031239" h="1031239">
                  <a:moveTo>
                    <a:pt x="999142" y="0"/>
                  </a:moveTo>
                  <a:lnTo>
                    <a:pt x="29559" y="0"/>
                  </a:lnTo>
                  <a:lnTo>
                    <a:pt x="17736" y="3934"/>
                  </a:lnTo>
                  <a:lnTo>
                    <a:pt x="7882" y="9835"/>
                  </a:lnTo>
                  <a:lnTo>
                    <a:pt x="1971" y="19671"/>
                  </a:lnTo>
                  <a:lnTo>
                    <a:pt x="0" y="25572"/>
                  </a:lnTo>
                  <a:lnTo>
                    <a:pt x="0" y="723207"/>
                  </a:lnTo>
                  <a:lnTo>
                    <a:pt x="1971" y="729117"/>
                  </a:lnTo>
                  <a:lnTo>
                    <a:pt x="7882" y="738976"/>
                  </a:lnTo>
                  <a:lnTo>
                    <a:pt x="17736" y="744885"/>
                  </a:lnTo>
                  <a:lnTo>
                    <a:pt x="23648" y="746852"/>
                  </a:lnTo>
                  <a:lnTo>
                    <a:pt x="1005043" y="746852"/>
                  </a:lnTo>
                  <a:lnTo>
                    <a:pt x="1010945" y="744885"/>
                  </a:lnTo>
                  <a:lnTo>
                    <a:pt x="1020780" y="738976"/>
                  </a:lnTo>
                  <a:lnTo>
                    <a:pt x="1026681" y="729117"/>
                  </a:lnTo>
                  <a:lnTo>
                    <a:pt x="1030615" y="717298"/>
                  </a:lnTo>
                  <a:lnTo>
                    <a:pt x="1030615" y="31473"/>
                  </a:lnTo>
                  <a:lnTo>
                    <a:pt x="1026681" y="19671"/>
                  </a:lnTo>
                  <a:lnTo>
                    <a:pt x="1020780" y="9835"/>
                  </a:lnTo>
                  <a:lnTo>
                    <a:pt x="1010945" y="3934"/>
                  </a:lnTo>
                  <a:lnTo>
                    <a:pt x="999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1687" y="5178124"/>
              <a:ext cx="979805" cy="695960"/>
            </a:xfrm>
            <a:custGeom>
              <a:avLst/>
              <a:gdLst/>
              <a:ahLst/>
              <a:cxnLst/>
              <a:rect l="l" t="t" r="r" b="b"/>
              <a:pathLst>
                <a:path w="979805" h="695960">
                  <a:moveTo>
                    <a:pt x="973524" y="0"/>
                  </a:moveTo>
                  <a:lnTo>
                    <a:pt x="3941" y="0"/>
                  </a:lnTo>
                  <a:lnTo>
                    <a:pt x="0" y="1967"/>
                  </a:lnTo>
                  <a:lnTo>
                    <a:pt x="0" y="695660"/>
                  </a:lnTo>
                  <a:lnTo>
                    <a:pt x="977458" y="695660"/>
                  </a:lnTo>
                  <a:lnTo>
                    <a:pt x="979425" y="691726"/>
                  </a:lnTo>
                  <a:lnTo>
                    <a:pt x="979425" y="5901"/>
                  </a:lnTo>
                  <a:lnTo>
                    <a:pt x="977458" y="1967"/>
                  </a:lnTo>
                  <a:lnTo>
                    <a:pt x="97352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7453" y="5195907"/>
              <a:ext cx="946150" cy="626745"/>
            </a:xfrm>
            <a:custGeom>
              <a:avLst/>
              <a:gdLst/>
              <a:ahLst/>
              <a:cxnLst/>
              <a:rect l="l" t="t" r="r" b="b"/>
              <a:pathLst>
                <a:path w="946150" h="626745">
                  <a:moveTo>
                    <a:pt x="945877" y="0"/>
                  </a:moveTo>
                  <a:lnTo>
                    <a:pt x="0" y="0"/>
                  </a:lnTo>
                  <a:lnTo>
                    <a:pt x="0" y="626645"/>
                  </a:lnTo>
                  <a:lnTo>
                    <a:pt x="945877" y="62664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3215" y="5211643"/>
              <a:ext cx="914400" cy="595630"/>
            </a:xfrm>
            <a:custGeom>
              <a:avLst/>
              <a:gdLst/>
              <a:ahLst/>
              <a:cxnLst/>
              <a:rect l="l" t="t" r="r" b="b"/>
              <a:pathLst>
                <a:path w="914400" h="595629">
                  <a:moveTo>
                    <a:pt x="914378" y="0"/>
                  </a:moveTo>
                  <a:lnTo>
                    <a:pt x="914378" y="595140"/>
                  </a:lnTo>
                  <a:lnTo>
                    <a:pt x="0" y="595140"/>
                  </a:lnTo>
                  <a:lnTo>
                    <a:pt x="0" y="0"/>
                  </a:lnTo>
                  <a:lnTo>
                    <a:pt x="914378" y="0"/>
                  </a:lnTo>
                  <a:close/>
                </a:path>
              </a:pathLst>
            </a:custGeom>
            <a:solidFill>
              <a:srgbClr val="67C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4955" y="5227380"/>
              <a:ext cx="747395" cy="563880"/>
            </a:xfrm>
            <a:custGeom>
              <a:avLst/>
              <a:gdLst/>
              <a:ahLst/>
              <a:cxnLst/>
              <a:rect l="l" t="t" r="r" b="b"/>
              <a:pathLst>
                <a:path w="747394" h="563879">
                  <a:moveTo>
                    <a:pt x="746901" y="0"/>
                  </a:moveTo>
                  <a:lnTo>
                    <a:pt x="0" y="0"/>
                  </a:lnTo>
                  <a:lnTo>
                    <a:pt x="5916" y="23684"/>
                  </a:lnTo>
                  <a:lnTo>
                    <a:pt x="21677" y="69006"/>
                  </a:lnTo>
                  <a:lnTo>
                    <a:pt x="55180" y="124164"/>
                  </a:lnTo>
                  <a:lnTo>
                    <a:pt x="82766" y="157684"/>
                  </a:lnTo>
                  <a:lnTo>
                    <a:pt x="114303" y="187269"/>
                  </a:lnTo>
                  <a:lnTo>
                    <a:pt x="147798" y="214825"/>
                  </a:lnTo>
                  <a:lnTo>
                    <a:pt x="183277" y="240445"/>
                  </a:lnTo>
                  <a:lnTo>
                    <a:pt x="303481" y="319271"/>
                  </a:lnTo>
                  <a:lnTo>
                    <a:pt x="344868" y="348833"/>
                  </a:lnTo>
                  <a:lnTo>
                    <a:pt x="386248" y="382337"/>
                  </a:lnTo>
                  <a:lnTo>
                    <a:pt x="425660" y="417808"/>
                  </a:lnTo>
                  <a:lnTo>
                    <a:pt x="465073" y="461163"/>
                  </a:lnTo>
                  <a:lnTo>
                    <a:pt x="504485" y="508461"/>
                  </a:lnTo>
                  <a:lnTo>
                    <a:pt x="539964" y="563635"/>
                  </a:lnTo>
                  <a:lnTo>
                    <a:pt x="746901" y="563635"/>
                  </a:lnTo>
                  <a:lnTo>
                    <a:pt x="746901" y="0"/>
                  </a:lnTo>
                  <a:close/>
                </a:path>
              </a:pathLst>
            </a:custGeom>
            <a:solidFill>
              <a:srgbClr val="8DD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8310" y="6100420"/>
              <a:ext cx="524510" cy="57150"/>
            </a:xfrm>
            <a:custGeom>
              <a:avLst/>
              <a:gdLst/>
              <a:ahLst/>
              <a:cxnLst/>
              <a:rect l="l" t="t" r="r" b="b"/>
              <a:pathLst>
                <a:path w="524510" h="57150">
                  <a:moveTo>
                    <a:pt x="502518" y="0"/>
                  </a:moveTo>
                  <a:lnTo>
                    <a:pt x="21677" y="0"/>
                  </a:lnTo>
                  <a:lnTo>
                    <a:pt x="19710" y="1967"/>
                  </a:lnTo>
                  <a:lnTo>
                    <a:pt x="15768" y="7876"/>
                  </a:lnTo>
                  <a:lnTo>
                    <a:pt x="0" y="55176"/>
                  </a:lnTo>
                  <a:lnTo>
                    <a:pt x="1974" y="57147"/>
                  </a:lnTo>
                  <a:lnTo>
                    <a:pt x="522260" y="57147"/>
                  </a:lnTo>
                  <a:lnTo>
                    <a:pt x="524227" y="55176"/>
                  </a:lnTo>
                  <a:lnTo>
                    <a:pt x="510379" y="7876"/>
                  </a:lnTo>
                  <a:lnTo>
                    <a:pt x="508427" y="3942"/>
                  </a:lnTo>
                  <a:lnTo>
                    <a:pt x="506460" y="1967"/>
                  </a:lnTo>
                  <a:lnTo>
                    <a:pt x="50251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57892" y="5164354"/>
              <a:ext cx="1007110" cy="1007110"/>
            </a:xfrm>
            <a:custGeom>
              <a:avLst/>
              <a:gdLst/>
              <a:ahLst/>
              <a:cxnLst/>
              <a:rect l="l" t="t" r="r" b="b"/>
              <a:pathLst>
                <a:path w="1007110" h="1007110">
                  <a:moveTo>
                    <a:pt x="246334" y="922264"/>
                  </a:moveTo>
                  <a:lnTo>
                    <a:pt x="240417" y="924239"/>
                  </a:lnTo>
                  <a:lnTo>
                    <a:pt x="234508" y="928181"/>
                  </a:lnTo>
                  <a:lnTo>
                    <a:pt x="230566" y="932123"/>
                  </a:lnTo>
                  <a:lnTo>
                    <a:pt x="228599" y="940008"/>
                  </a:lnTo>
                  <a:lnTo>
                    <a:pt x="212831" y="987300"/>
                  </a:lnTo>
                  <a:lnTo>
                    <a:pt x="212831" y="997154"/>
                  </a:lnTo>
                  <a:lnTo>
                    <a:pt x="214798" y="1001095"/>
                  </a:lnTo>
                  <a:lnTo>
                    <a:pt x="220715" y="1007008"/>
                  </a:lnTo>
                  <a:lnTo>
                    <a:pt x="782348" y="1007008"/>
                  </a:lnTo>
                  <a:lnTo>
                    <a:pt x="788250" y="1001095"/>
                  </a:lnTo>
                  <a:lnTo>
                    <a:pt x="792184" y="995183"/>
                  </a:lnTo>
                  <a:lnTo>
                    <a:pt x="792184" y="993213"/>
                  </a:lnTo>
                  <a:lnTo>
                    <a:pt x="226624" y="993213"/>
                  </a:lnTo>
                  <a:lnTo>
                    <a:pt x="224657" y="991242"/>
                  </a:lnTo>
                  <a:lnTo>
                    <a:pt x="240417" y="943942"/>
                  </a:lnTo>
                  <a:lnTo>
                    <a:pt x="244359" y="938033"/>
                  </a:lnTo>
                  <a:lnTo>
                    <a:pt x="246334" y="936065"/>
                  </a:lnTo>
                  <a:lnTo>
                    <a:pt x="776447" y="936065"/>
                  </a:lnTo>
                  <a:lnTo>
                    <a:pt x="776447" y="934090"/>
                  </a:lnTo>
                  <a:lnTo>
                    <a:pt x="768579" y="926206"/>
                  </a:lnTo>
                  <a:lnTo>
                    <a:pt x="760710" y="924239"/>
                  </a:lnTo>
                  <a:lnTo>
                    <a:pt x="390191" y="924239"/>
                  </a:lnTo>
                  <a:lnTo>
                    <a:pt x="246334" y="922264"/>
                  </a:lnTo>
                  <a:close/>
                </a:path>
                <a:path w="1007110" h="1007110">
                  <a:moveTo>
                    <a:pt x="776447" y="936065"/>
                  </a:moveTo>
                  <a:lnTo>
                    <a:pt x="758665" y="936065"/>
                  </a:lnTo>
                  <a:lnTo>
                    <a:pt x="762678" y="938033"/>
                  </a:lnTo>
                  <a:lnTo>
                    <a:pt x="780381" y="991242"/>
                  </a:lnTo>
                  <a:lnTo>
                    <a:pt x="778414" y="993213"/>
                  </a:lnTo>
                  <a:lnTo>
                    <a:pt x="792184" y="993213"/>
                  </a:lnTo>
                  <a:lnTo>
                    <a:pt x="792184" y="987300"/>
                  </a:lnTo>
                  <a:lnTo>
                    <a:pt x="776447" y="940008"/>
                  </a:lnTo>
                  <a:lnTo>
                    <a:pt x="776447" y="936065"/>
                  </a:lnTo>
                  <a:close/>
                </a:path>
                <a:path w="1007110" h="1007110">
                  <a:moveTo>
                    <a:pt x="421719" y="723231"/>
                  </a:moveTo>
                  <a:lnTo>
                    <a:pt x="407926" y="723231"/>
                  </a:lnTo>
                  <a:lnTo>
                    <a:pt x="390191" y="924239"/>
                  </a:lnTo>
                  <a:lnTo>
                    <a:pt x="614847" y="924239"/>
                  </a:lnTo>
                  <a:lnTo>
                    <a:pt x="614673" y="922264"/>
                  </a:lnTo>
                  <a:lnTo>
                    <a:pt x="403984" y="922264"/>
                  </a:lnTo>
                  <a:lnTo>
                    <a:pt x="421719" y="723231"/>
                  </a:lnTo>
                  <a:close/>
                </a:path>
                <a:path w="1007110" h="1007110">
                  <a:moveTo>
                    <a:pt x="597104" y="723231"/>
                  </a:moveTo>
                  <a:lnTo>
                    <a:pt x="583311" y="723231"/>
                  </a:lnTo>
                  <a:lnTo>
                    <a:pt x="601046" y="922264"/>
                  </a:lnTo>
                  <a:lnTo>
                    <a:pt x="614673" y="922264"/>
                  </a:lnTo>
                  <a:lnTo>
                    <a:pt x="597104" y="723231"/>
                  </a:lnTo>
                  <a:close/>
                </a:path>
                <a:path w="1007110" h="1007110">
                  <a:moveTo>
                    <a:pt x="987318" y="0"/>
                  </a:moveTo>
                  <a:lnTo>
                    <a:pt x="17736" y="0"/>
                  </a:lnTo>
                  <a:lnTo>
                    <a:pt x="9853" y="1967"/>
                  </a:lnTo>
                  <a:lnTo>
                    <a:pt x="3942" y="5901"/>
                  </a:lnTo>
                  <a:lnTo>
                    <a:pt x="0" y="11802"/>
                  </a:lnTo>
                  <a:lnTo>
                    <a:pt x="0" y="713372"/>
                  </a:lnTo>
                  <a:lnTo>
                    <a:pt x="3942" y="719289"/>
                  </a:lnTo>
                  <a:lnTo>
                    <a:pt x="9853" y="723231"/>
                  </a:lnTo>
                  <a:lnTo>
                    <a:pt x="995187" y="723231"/>
                  </a:lnTo>
                  <a:lnTo>
                    <a:pt x="1001088" y="719289"/>
                  </a:lnTo>
                  <a:lnTo>
                    <a:pt x="1005022" y="713372"/>
                  </a:lnTo>
                  <a:lnTo>
                    <a:pt x="1006007" y="709430"/>
                  </a:lnTo>
                  <a:lnTo>
                    <a:pt x="13794" y="709430"/>
                  </a:lnTo>
                  <a:lnTo>
                    <a:pt x="13794" y="15736"/>
                  </a:lnTo>
                  <a:lnTo>
                    <a:pt x="17736" y="13769"/>
                  </a:lnTo>
                  <a:lnTo>
                    <a:pt x="1005514" y="13769"/>
                  </a:lnTo>
                  <a:lnTo>
                    <a:pt x="1005022" y="11802"/>
                  </a:lnTo>
                  <a:lnTo>
                    <a:pt x="1001088" y="5901"/>
                  </a:lnTo>
                  <a:lnTo>
                    <a:pt x="995187" y="1967"/>
                  </a:lnTo>
                  <a:lnTo>
                    <a:pt x="987318" y="0"/>
                  </a:lnTo>
                  <a:close/>
                </a:path>
                <a:path w="1007110" h="1007110">
                  <a:moveTo>
                    <a:pt x="1005514" y="13769"/>
                  </a:moveTo>
                  <a:lnTo>
                    <a:pt x="987318" y="13769"/>
                  </a:lnTo>
                  <a:lnTo>
                    <a:pt x="991253" y="15736"/>
                  </a:lnTo>
                  <a:lnTo>
                    <a:pt x="993220" y="19671"/>
                  </a:lnTo>
                  <a:lnTo>
                    <a:pt x="993220" y="705495"/>
                  </a:lnTo>
                  <a:lnTo>
                    <a:pt x="991253" y="709430"/>
                  </a:lnTo>
                  <a:lnTo>
                    <a:pt x="1006007" y="709430"/>
                  </a:lnTo>
                  <a:lnTo>
                    <a:pt x="1006989" y="705495"/>
                  </a:lnTo>
                  <a:lnTo>
                    <a:pt x="1006989" y="19671"/>
                  </a:lnTo>
                  <a:lnTo>
                    <a:pt x="1005514" y="137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16087" y="5828462"/>
              <a:ext cx="317500" cy="33655"/>
            </a:xfrm>
            <a:custGeom>
              <a:avLst/>
              <a:gdLst/>
              <a:ahLst/>
              <a:cxnLst/>
              <a:rect l="l" t="t" r="r" b="b"/>
              <a:pathLst>
                <a:path w="317500" h="33654">
                  <a:moveTo>
                    <a:pt x="313309" y="0"/>
                  </a:moveTo>
                  <a:lnTo>
                    <a:pt x="5916" y="0"/>
                  </a:lnTo>
                  <a:lnTo>
                    <a:pt x="1974" y="3942"/>
                  </a:lnTo>
                  <a:lnTo>
                    <a:pt x="0" y="7884"/>
                  </a:lnTo>
                  <a:lnTo>
                    <a:pt x="0" y="25619"/>
                  </a:lnTo>
                  <a:lnTo>
                    <a:pt x="1974" y="29561"/>
                  </a:lnTo>
                  <a:lnTo>
                    <a:pt x="5916" y="33503"/>
                  </a:lnTo>
                  <a:lnTo>
                    <a:pt x="313309" y="33503"/>
                  </a:lnTo>
                  <a:lnTo>
                    <a:pt x="317243" y="29561"/>
                  </a:lnTo>
                  <a:lnTo>
                    <a:pt x="317243" y="3942"/>
                  </a:lnTo>
                  <a:lnTo>
                    <a:pt x="313309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20029" y="5832404"/>
              <a:ext cx="309880" cy="26034"/>
            </a:xfrm>
            <a:custGeom>
              <a:avLst/>
              <a:gdLst/>
              <a:ahLst/>
              <a:cxnLst/>
              <a:rect l="l" t="t" r="r" b="b"/>
              <a:pathLst>
                <a:path w="309880" h="26035">
                  <a:moveTo>
                    <a:pt x="307399" y="0"/>
                  </a:moveTo>
                  <a:lnTo>
                    <a:pt x="1974" y="0"/>
                  </a:lnTo>
                  <a:lnTo>
                    <a:pt x="0" y="3942"/>
                  </a:lnTo>
                  <a:lnTo>
                    <a:pt x="0" y="21677"/>
                  </a:lnTo>
                  <a:lnTo>
                    <a:pt x="1974" y="25619"/>
                  </a:lnTo>
                  <a:lnTo>
                    <a:pt x="307399" y="25619"/>
                  </a:lnTo>
                  <a:lnTo>
                    <a:pt x="309367" y="21677"/>
                  </a:lnTo>
                  <a:lnTo>
                    <a:pt x="309367" y="17735"/>
                  </a:lnTo>
                  <a:lnTo>
                    <a:pt x="7884" y="17735"/>
                  </a:lnTo>
                  <a:lnTo>
                    <a:pt x="7884" y="7884"/>
                  </a:lnTo>
                  <a:lnTo>
                    <a:pt x="309367" y="7884"/>
                  </a:lnTo>
                  <a:lnTo>
                    <a:pt x="309367" y="3942"/>
                  </a:lnTo>
                  <a:lnTo>
                    <a:pt x="307399" y="0"/>
                  </a:lnTo>
                  <a:close/>
                </a:path>
                <a:path w="309880" h="26035">
                  <a:moveTo>
                    <a:pt x="68973" y="7884"/>
                  </a:moveTo>
                  <a:lnTo>
                    <a:pt x="61089" y="7884"/>
                  </a:lnTo>
                  <a:lnTo>
                    <a:pt x="61089" y="17735"/>
                  </a:lnTo>
                  <a:lnTo>
                    <a:pt x="68973" y="17735"/>
                  </a:lnTo>
                  <a:lnTo>
                    <a:pt x="68973" y="7884"/>
                  </a:lnTo>
                  <a:close/>
                </a:path>
                <a:path w="309880" h="26035">
                  <a:moveTo>
                    <a:pt x="128080" y="7884"/>
                  </a:moveTo>
                  <a:lnTo>
                    <a:pt x="120212" y="7884"/>
                  </a:lnTo>
                  <a:lnTo>
                    <a:pt x="120212" y="17735"/>
                  </a:lnTo>
                  <a:lnTo>
                    <a:pt x="128080" y="17735"/>
                  </a:lnTo>
                  <a:lnTo>
                    <a:pt x="128080" y="7884"/>
                  </a:lnTo>
                  <a:close/>
                </a:path>
                <a:path w="309880" h="26035">
                  <a:moveTo>
                    <a:pt x="189217" y="7884"/>
                  </a:moveTo>
                  <a:lnTo>
                    <a:pt x="181270" y="7884"/>
                  </a:lnTo>
                  <a:lnTo>
                    <a:pt x="181270" y="17735"/>
                  </a:lnTo>
                  <a:lnTo>
                    <a:pt x="189217" y="17735"/>
                  </a:lnTo>
                  <a:lnTo>
                    <a:pt x="189217" y="7884"/>
                  </a:lnTo>
                  <a:close/>
                </a:path>
                <a:path w="309880" h="26035">
                  <a:moveTo>
                    <a:pt x="248308" y="7884"/>
                  </a:moveTo>
                  <a:lnTo>
                    <a:pt x="240440" y="7884"/>
                  </a:lnTo>
                  <a:lnTo>
                    <a:pt x="240440" y="17735"/>
                  </a:lnTo>
                  <a:lnTo>
                    <a:pt x="248308" y="17735"/>
                  </a:lnTo>
                  <a:lnTo>
                    <a:pt x="248308" y="7884"/>
                  </a:lnTo>
                  <a:close/>
                </a:path>
                <a:path w="309880" h="26035">
                  <a:moveTo>
                    <a:pt x="309367" y="7884"/>
                  </a:moveTo>
                  <a:lnTo>
                    <a:pt x="301498" y="7884"/>
                  </a:lnTo>
                  <a:lnTo>
                    <a:pt x="301498" y="17735"/>
                  </a:lnTo>
                  <a:lnTo>
                    <a:pt x="309367" y="17735"/>
                  </a:lnTo>
                  <a:lnTo>
                    <a:pt x="309367" y="78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27909" y="5840298"/>
              <a:ext cx="294005" cy="10160"/>
            </a:xfrm>
            <a:custGeom>
              <a:avLst/>
              <a:gdLst/>
              <a:ahLst/>
              <a:cxnLst/>
              <a:rect l="l" t="t" r="r" b="b"/>
              <a:pathLst>
                <a:path w="294005" h="10160">
                  <a:moveTo>
                    <a:pt x="53200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53200" y="9842"/>
                  </a:lnTo>
                  <a:lnTo>
                    <a:pt x="53200" y="0"/>
                  </a:lnTo>
                  <a:close/>
                </a:path>
                <a:path w="294005" h="10160">
                  <a:moveTo>
                    <a:pt x="112331" y="0"/>
                  </a:moveTo>
                  <a:lnTo>
                    <a:pt x="61087" y="0"/>
                  </a:lnTo>
                  <a:lnTo>
                    <a:pt x="61087" y="9842"/>
                  </a:lnTo>
                  <a:lnTo>
                    <a:pt x="112331" y="9842"/>
                  </a:lnTo>
                  <a:lnTo>
                    <a:pt x="112331" y="0"/>
                  </a:lnTo>
                  <a:close/>
                </a:path>
                <a:path w="294005" h="10160">
                  <a:moveTo>
                    <a:pt x="173380" y="0"/>
                  </a:moveTo>
                  <a:lnTo>
                    <a:pt x="120192" y="0"/>
                  </a:lnTo>
                  <a:lnTo>
                    <a:pt x="120192" y="9842"/>
                  </a:lnTo>
                  <a:lnTo>
                    <a:pt x="173380" y="9842"/>
                  </a:lnTo>
                  <a:lnTo>
                    <a:pt x="173380" y="0"/>
                  </a:lnTo>
                  <a:close/>
                </a:path>
                <a:path w="294005" h="10160">
                  <a:moveTo>
                    <a:pt x="232549" y="0"/>
                  </a:moveTo>
                  <a:lnTo>
                    <a:pt x="181330" y="0"/>
                  </a:lnTo>
                  <a:lnTo>
                    <a:pt x="181330" y="9842"/>
                  </a:lnTo>
                  <a:lnTo>
                    <a:pt x="232549" y="9842"/>
                  </a:lnTo>
                  <a:lnTo>
                    <a:pt x="232549" y="0"/>
                  </a:lnTo>
                  <a:close/>
                </a:path>
                <a:path w="294005" h="10160">
                  <a:moveTo>
                    <a:pt x="293611" y="0"/>
                  </a:moveTo>
                  <a:lnTo>
                    <a:pt x="240423" y="0"/>
                  </a:lnTo>
                  <a:lnTo>
                    <a:pt x="240423" y="9842"/>
                  </a:lnTo>
                  <a:lnTo>
                    <a:pt x="293611" y="9842"/>
                  </a:lnTo>
                  <a:lnTo>
                    <a:pt x="293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27909" y="5842266"/>
              <a:ext cx="294005" cy="8255"/>
            </a:xfrm>
            <a:custGeom>
              <a:avLst/>
              <a:gdLst/>
              <a:ahLst/>
              <a:cxnLst/>
              <a:rect l="l" t="t" r="r" b="b"/>
              <a:pathLst>
                <a:path w="294005" h="8254">
                  <a:moveTo>
                    <a:pt x="53200" y="0"/>
                  </a:moveTo>
                  <a:lnTo>
                    <a:pt x="0" y="0"/>
                  </a:lnTo>
                  <a:lnTo>
                    <a:pt x="0" y="7874"/>
                  </a:lnTo>
                  <a:lnTo>
                    <a:pt x="53200" y="7874"/>
                  </a:lnTo>
                  <a:lnTo>
                    <a:pt x="53200" y="0"/>
                  </a:lnTo>
                  <a:close/>
                </a:path>
                <a:path w="294005" h="8254">
                  <a:moveTo>
                    <a:pt x="112331" y="0"/>
                  </a:moveTo>
                  <a:lnTo>
                    <a:pt x="61087" y="0"/>
                  </a:lnTo>
                  <a:lnTo>
                    <a:pt x="61087" y="7874"/>
                  </a:lnTo>
                  <a:lnTo>
                    <a:pt x="112331" y="7874"/>
                  </a:lnTo>
                  <a:lnTo>
                    <a:pt x="112331" y="0"/>
                  </a:lnTo>
                  <a:close/>
                </a:path>
                <a:path w="294005" h="8254">
                  <a:moveTo>
                    <a:pt x="173380" y="0"/>
                  </a:moveTo>
                  <a:lnTo>
                    <a:pt x="120192" y="0"/>
                  </a:lnTo>
                  <a:lnTo>
                    <a:pt x="120192" y="7874"/>
                  </a:lnTo>
                  <a:lnTo>
                    <a:pt x="173380" y="7874"/>
                  </a:lnTo>
                  <a:lnTo>
                    <a:pt x="173380" y="0"/>
                  </a:lnTo>
                  <a:close/>
                </a:path>
                <a:path w="294005" h="8254">
                  <a:moveTo>
                    <a:pt x="232549" y="0"/>
                  </a:moveTo>
                  <a:lnTo>
                    <a:pt x="181330" y="0"/>
                  </a:lnTo>
                  <a:lnTo>
                    <a:pt x="181330" y="7874"/>
                  </a:lnTo>
                  <a:lnTo>
                    <a:pt x="232549" y="7874"/>
                  </a:lnTo>
                  <a:lnTo>
                    <a:pt x="232549" y="0"/>
                  </a:lnTo>
                  <a:close/>
                </a:path>
                <a:path w="294005" h="8254">
                  <a:moveTo>
                    <a:pt x="293611" y="0"/>
                  </a:moveTo>
                  <a:lnTo>
                    <a:pt x="240423" y="0"/>
                  </a:lnTo>
                  <a:lnTo>
                    <a:pt x="240423" y="7874"/>
                  </a:lnTo>
                  <a:lnTo>
                    <a:pt x="293611" y="7874"/>
                  </a:lnTo>
                  <a:lnTo>
                    <a:pt x="29361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95334" y="5204167"/>
              <a:ext cx="930275" cy="610870"/>
            </a:xfrm>
            <a:custGeom>
              <a:avLst/>
              <a:gdLst/>
              <a:ahLst/>
              <a:cxnLst/>
              <a:rect l="l" t="t" r="r" b="b"/>
              <a:pathLst>
                <a:path w="930275" h="610870">
                  <a:moveTo>
                    <a:pt x="93012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603250"/>
                  </a:lnTo>
                  <a:lnTo>
                    <a:pt x="0" y="610870"/>
                  </a:lnTo>
                  <a:lnTo>
                    <a:pt x="930122" y="610870"/>
                  </a:lnTo>
                  <a:lnTo>
                    <a:pt x="930122" y="603250"/>
                  </a:lnTo>
                  <a:lnTo>
                    <a:pt x="7874" y="603250"/>
                  </a:lnTo>
                  <a:lnTo>
                    <a:pt x="7874" y="7620"/>
                  </a:lnTo>
                  <a:lnTo>
                    <a:pt x="922248" y="7620"/>
                  </a:lnTo>
                  <a:lnTo>
                    <a:pt x="922248" y="602627"/>
                  </a:lnTo>
                  <a:lnTo>
                    <a:pt x="930122" y="602627"/>
                  </a:lnTo>
                  <a:lnTo>
                    <a:pt x="930122" y="7620"/>
                  </a:lnTo>
                  <a:lnTo>
                    <a:pt x="930122" y="7480"/>
                  </a:lnTo>
                  <a:lnTo>
                    <a:pt x="930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61877" y="5899404"/>
              <a:ext cx="197485" cy="187325"/>
            </a:xfrm>
            <a:custGeom>
              <a:avLst/>
              <a:gdLst/>
              <a:ahLst/>
              <a:cxnLst/>
              <a:rect l="l" t="t" r="r" b="b"/>
              <a:pathLst>
                <a:path w="197485" h="187325">
                  <a:moveTo>
                    <a:pt x="179327" y="0"/>
                  </a:moveTo>
                  <a:lnTo>
                    <a:pt x="17735" y="0"/>
                  </a:lnTo>
                  <a:lnTo>
                    <a:pt x="0" y="187214"/>
                  </a:lnTo>
                  <a:lnTo>
                    <a:pt x="197062" y="187214"/>
                  </a:lnTo>
                  <a:lnTo>
                    <a:pt x="17932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71687" y="5178124"/>
              <a:ext cx="979805" cy="12065"/>
            </a:xfrm>
            <a:custGeom>
              <a:avLst/>
              <a:gdLst/>
              <a:ahLst/>
              <a:cxnLst/>
              <a:rect l="l" t="t" r="r" b="b"/>
              <a:pathLst>
                <a:path w="979805" h="12064">
                  <a:moveTo>
                    <a:pt x="973524" y="0"/>
                  </a:moveTo>
                  <a:lnTo>
                    <a:pt x="3941" y="0"/>
                  </a:lnTo>
                  <a:lnTo>
                    <a:pt x="0" y="1967"/>
                  </a:lnTo>
                  <a:lnTo>
                    <a:pt x="0" y="7868"/>
                  </a:lnTo>
                  <a:lnTo>
                    <a:pt x="977458" y="7868"/>
                  </a:lnTo>
                  <a:lnTo>
                    <a:pt x="979425" y="11802"/>
                  </a:lnTo>
                  <a:lnTo>
                    <a:pt x="979425" y="5901"/>
                  </a:lnTo>
                  <a:lnTo>
                    <a:pt x="977458" y="1967"/>
                  </a:lnTo>
                  <a:lnTo>
                    <a:pt x="973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71687" y="5863933"/>
              <a:ext cx="979805" cy="10160"/>
            </a:xfrm>
            <a:custGeom>
              <a:avLst/>
              <a:gdLst/>
              <a:ahLst/>
              <a:cxnLst/>
              <a:rect l="l" t="t" r="r" b="b"/>
              <a:pathLst>
                <a:path w="979805" h="10160">
                  <a:moveTo>
                    <a:pt x="979425" y="0"/>
                  </a:moveTo>
                  <a:lnTo>
                    <a:pt x="977458" y="3942"/>
                  </a:lnTo>
                  <a:lnTo>
                    <a:pt x="0" y="3942"/>
                  </a:lnTo>
                  <a:lnTo>
                    <a:pt x="0" y="9851"/>
                  </a:lnTo>
                  <a:lnTo>
                    <a:pt x="977458" y="9851"/>
                  </a:lnTo>
                  <a:lnTo>
                    <a:pt x="979425" y="7884"/>
                  </a:lnTo>
                  <a:lnTo>
                    <a:pt x="97942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73703" y="5887585"/>
              <a:ext cx="179705" cy="134620"/>
            </a:xfrm>
            <a:custGeom>
              <a:avLst/>
              <a:gdLst/>
              <a:ahLst/>
              <a:cxnLst/>
              <a:rect l="l" t="t" r="r" b="b"/>
              <a:pathLst>
                <a:path w="179705" h="134620">
                  <a:moveTo>
                    <a:pt x="167501" y="0"/>
                  </a:moveTo>
                  <a:lnTo>
                    <a:pt x="5909" y="0"/>
                  </a:lnTo>
                  <a:lnTo>
                    <a:pt x="0" y="65032"/>
                  </a:lnTo>
                  <a:lnTo>
                    <a:pt x="179327" y="134000"/>
                  </a:lnTo>
                  <a:lnTo>
                    <a:pt x="167501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61957" y="5264835"/>
              <a:ext cx="108585" cy="92710"/>
            </a:xfrm>
            <a:custGeom>
              <a:avLst/>
              <a:gdLst/>
              <a:ahLst/>
              <a:cxnLst/>
              <a:rect l="l" t="t" r="r" b="b"/>
              <a:pathLst>
                <a:path w="108585" h="92710">
                  <a:moveTo>
                    <a:pt x="25565" y="33528"/>
                  </a:moveTo>
                  <a:lnTo>
                    <a:pt x="21628" y="25654"/>
                  </a:lnTo>
                  <a:lnTo>
                    <a:pt x="17703" y="19761"/>
                  </a:lnTo>
                  <a:lnTo>
                    <a:pt x="13766" y="17792"/>
                  </a:lnTo>
                  <a:lnTo>
                    <a:pt x="7861" y="19761"/>
                  </a:lnTo>
                  <a:lnTo>
                    <a:pt x="3924" y="25654"/>
                  </a:lnTo>
                  <a:lnTo>
                    <a:pt x="1955" y="33528"/>
                  </a:lnTo>
                  <a:lnTo>
                    <a:pt x="0" y="45326"/>
                  </a:lnTo>
                  <a:lnTo>
                    <a:pt x="1955" y="55168"/>
                  </a:lnTo>
                  <a:lnTo>
                    <a:pt x="3924" y="63106"/>
                  </a:lnTo>
                  <a:lnTo>
                    <a:pt x="7861" y="69011"/>
                  </a:lnTo>
                  <a:lnTo>
                    <a:pt x="13766" y="70980"/>
                  </a:lnTo>
                  <a:lnTo>
                    <a:pt x="17703" y="69011"/>
                  </a:lnTo>
                  <a:lnTo>
                    <a:pt x="21628" y="63106"/>
                  </a:lnTo>
                  <a:lnTo>
                    <a:pt x="25565" y="55168"/>
                  </a:lnTo>
                  <a:lnTo>
                    <a:pt x="25565" y="33528"/>
                  </a:lnTo>
                  <a:close/>
                </a:path>
                <a:path w="108585" h="92710">
                  <a:moveTo>
                    <a:pt x="108343" y="47294"/>
                  </a:moveTo>
                  <a:lnTo>
                    <a:pt x="96532" y="7874"/>
                  </a:lnTo>
                  <a:lnTo>
                    <a:pt x="80721" y="0"/>
                  </a:lnTo>
                  <a:lnTo>
                    <a:pt x="74828" y="1968"/>
                  </a:lnTo>
                  <a:lnTo>
                    <a:pt x="55156" y="47294"/>
                  </a:lnTo>
                  <a:lnTo>
                    <a:pt x="57124" y="65074"/>
                  </a:lnTo>
                  <a:lnTo>
                    <a:pt x="63017" y="80810"/>
                  </a:lnTo>
                  <a:lnTo>
                    <a:pt x="66954" y="84747"/>
                  </a:lnTo>
                  <a:lnTo>
                    <a:pt x="70891" y="90652"/>
                  </a:lnTo>
                  <a:lnTo>
                    <a:pt x="74828" y="92621"/>
                  </a:lnTo>
                  <a:lnTo>
                    <a:pt x="86702" y="92621"/>
                  </a:lnTo>
                  <a:lnTo>
                    <a:pt x="90639" y="90652"/>
                  </a:lnTo>
                  <a:lnTo>
                    <a:pt x="100469" y="80810"/>
                  </a:lnTo>
                  <a:lnTo>
                    <a:pt x="106375" y="65074"/>
                  </a:lnTo>
                  <a:lnTo>
                    <a:pt x="108343" y="47294"/>
                  </a:lnTo>
                  <a:close/>
                </a:path>
              </a:pathLst>
            </a:custGeom>
            <a:solidFill>
              <a:srgbClr val="BD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71728" y="5982172"/>
              <a:ext cx="151765" cy="97155"/>
            </a:xfrm>
            <a:custGeom>
              <a:avLst/>
              <a:gdLst/>
              <a:ahLst/>
              <a:cxnLst/>
              <a:rect l="l" t="t" r="r" b="b"/>
              <a:pathLst>
                <a:path w="151764" h="97154">
                  <a:moveTo>
                    <a:pt x="9851" y="0"/>
                  </a:moveTo>
                  <a:lnTo>
                    <a:pt x="0" y="96569"/>
                  </a:lnTo>
                  <a:lnTo>
                    <a:pt x="151740" y="96569"/>
                  </a:lnTo>
                  <a:lnTo>
                    <a:pt x="9851" y="80801"/>
                  </a:lnTo>
                  <a:lnTo>
                    <a:pt x="985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03215" y="5558478"/>
              <a:ext cx="301625" cy="248920"/>
            </a:xfrm>
            <a:custGeom>
              <a:avLst/>
              <a:gdLst/>
              <a:ahLst/>
              <a:cxnLst/>
              <a:rect l="l" t="t" r="r" b="b"/>
              <a:pathLst>
                <a:path w="301625" h="248920">
                  <a:moveTo>
                    <a:pt x="0" y="0"/>
                  </a:moveTo>
                  <a:lnTo>
                    <a:pt x="0" y="248305"/>
                  </a:lnTo>
                  <a:lnTo>
                    <a:pt x="301514" y="248305"/>
                  </a:lnTo>
                  <a:lnTo>
                    <a:pt x="297572" y="222685"/>
                  </a:lnTo>
                  <a:lnTo>
                    <a:pt x="289688" y="197066"/>
                  </a:lnTo>
                  <a:lnTo>
                    <a:pt x="279837" y="173421"/>
                  </a:lnTo>
                  <a:lnTo>
                    <a:pt x="273920" y="163569"/>
                  </a:lnTo>
                  <a:lnTo>
                    <a:pt x="268011" y="151743"/>
                  </a:lnTo>
                  <a:lnTo>
                    <a:pt x="252242" y="135975"/>
                  </a:lnTo>
                  <a:lnTo>
                    <a:pt x="234507" y="122181"/>
                  </a:lnTo>
                  <a:lnTo>
                    <a:pt x="216772" y="112330"/>
                  </a:lnTo>
                  <a:lnTo>
                    <a:pt x="195095" y="104446"/>
                  </a:lnTo>
                  <a:lnTo>
                    <a:pt x="153715" y="88677"/>
                  </a:lnTo>
                  <a:lnTo>
                    <a:pt x="134005" y="80793"/>
                  </a:lnTo>
                  <a:lnTo>
                    <a:pt x="112328" y="72917"/>
                  </a:lnTo>
                  <a:lnTo>
                    <a:pt x="84741" y="59115"/>
                  </a:lnTo>
                  <a:lnTo>
                    <a:pt x="55180" y="41380"/>
                  </a:lnTo>
                  <a:lnTo>
                    <a:pt x="27594" y="21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B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82550" y="6100420"/>
              <a:ext cx="40005" cy="57150"/>
            </a:xfrm>
            <a:custGeom>
              <a:avLst/>
              <a:gdLst/>
              <a:ahLst/>
              <a:cxnLst/>
              <a:rect l="l" t="t" r="r" b="b"/>
              <a:pathLst>
                <a:path w="40005" h="57150">
                  <a:moveTo>
                    <a:pt x="39412" y="0"/>
                  </a:moveTo>
                  <a:lnTo>
                    <a:pt x="21677" y="0"/>
                  </a:lnTo>
                  <a:lnTo>
                    <a:pt x="19702" y="1967"/>
                  </a:lnTo>
                  <a:lnTo>
                    <a:pt x="15760" y="7876"/>
                  </a:lnTo>
                  <a:lnTo>
                    <a:pt x="0" y="55176"/>
                  </a:lnTo>
                  <a:lnTo>
                    <a:pt x="0" y="57147"/>
                  </a:lnTo>
                  <a:lnTo>
                    <a:pt x="17735" y="57147"/>
                  </a:lnTo>
                  <a:lnTo>
                    <a:pt x="17735" y="55176"/>
                  </a:lnTo>
                  <a:lnTo>
                    <a:pt x="35470" y="1967"/>
                  </a:lnTo>
                  <a:lnTo>
                    <a:pt x="39412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5364098" y="5127637"/>
            <a:ext cx="1294892" cy="1130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61596" y="5113122"/>
            <a:ext cx="1365608" cy="1204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177" y="616077"/>
            <a:ext cx="6474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6.1 </a:t>
            </a:r>
            <a:r>
              <a:rPr sz="3600" spc="-110" dirty="0"/>
              <a:t>Dispositivos </a:t>
            </a:r>
            <a:r>
              <a:rPr sz="3600" spc="-145" dirty="0"/>
              <a:t>de </a:t>
            </a:r>
            <a:r>
              <a:rPr sz="3600" spc="-125" dirty="0"/>
              <a:t>Entrada</a:t>
            </a:r>
            <a:r>
              <a:rPr sz="3600" spc="-665" dirty="0"/>
              <a:t> </a:t>
            </a:r>
            <a:r>
              <a:rPr sz="3600" spc="-65" dirty="0"/>
              <a:t>(Input)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31926" y="2077592"/>
            <a:ext cx="770890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70" dirty="0">
                <a:solidFill>
                  <a:srgbClr val="642824"/>
                </a:solidFill>
                <a:latin typeface="Arial"/>
                <a:cs typeface="Arial"/>
              </a:rPr>
              <a:t>Convertem</a:t>
            </a:r>
            <a:r>
              <a:rPr sz="22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642824"/>
                </a:solidFill>
                <a:latin typeface="Arial"/>
                <a:cs typeface="Arial"/>
              </a:rPr>
              <a:t>informação</a:t>
            </a:r>
            <a:r>
              <a:rPr sz="22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642824"/>
                </a:solidFill>
                <a:latin typeface="Arial"/>
                <a:cs typeface="Arial"/>
              </a:rPr>
              <a:t>introduzida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642824"/>
                </a:solidFill>
                <a:latin typeface="Arial"/>
                <a:cs typeface="Arial"/>
              </a:rPr>
              <a:t>pelo</a:t>
            </a:r>
            <a:r>
              <a:rPr sz="22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642824"/>
                </a:solidFill>
                <a:latin typeface="Arial"/>
                <a:cs typeface="Arial"/>
              </a:rPr>
              <a:t>utilizador</a:t>
            </a:r>
            <a:r>
              <a:rPr sz="22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642824"/>
                </a:solidFill>
                <a:latin typeface="Arial"/>
                <a:cs typeface="Arial"/>
              </a:rPr>
              <a:t>em</a:t>
            </a:r>
            <a:r>
              <a:rPr sz="22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642824"/>
                </a:solidFill>
                <a:latin typeface="Arial"/>
                <a:cs typeface="Arial"/>
              </a:rPr>
              <a:t>sequências  </a:t>
            </a:r>
            <a:r>
              <a:rPr sz="2200" spc="-65" dirty="0">
                <a:solidFill>
                  <a:srgbClr val="642824"/>
                </a:solidFill>
                <a:latin typeface="Arial"/>
                <a:cs typeface="Arial"/>
              </a:rPr>
              <a:t>próprias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2200" spc="-50" dirty="0">
                <a:solidFill>
                  <a:srgbClr val="642824"/>
                </a:solidFill>
                <a:latin typeface="Arial"/>
                <a:cs typeface="Arial"/>
              </a:rPr>
              <a:t>Bits, </a:t>
            </a:r>
            <a:r>
              <a:rPr sz="2200" spc="-145" dirty="0">
                <a:solidFill>
                  <a:srgbClr val="642824"/>
                </a:solidFill>
                <a:latin typeface="Arial"/>
                <a:cs typeface="Arial"/>
              </a:rPr>
              <a:t>capazes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2200" spc="-105" dirty="0">
                <a:solidFill>
                  <a:srgbClr val="642824"/>
                </a:solidFill>
                <a:latin typeface="Arial"/>
                <a:cs typeface="Arial"/>
              </a:rPr>
              <a:t>serem </a:t>
            </a:r>
            <a:r>
              <a:rPr sz="2200" spc="-45" dirty="0">
                <a:solidFill>
                  <a:srgbClr val="642824"/>
                </a:solidFill>
                <a:latin typeface="Arial"/>
                <a:cs typeface="Arial"/>
              </a:rPr>
              <a:t>interpretados </a:t>
            </a:r>
            <a:r>
              <a:rPr sz="2200" spc="-60" dirty="0">
                <a:solidFill>
                  <a:srgbClr val="642824"/>
                </a:solidFill>
                <a:latin typeface="Arial"/>
                <a:cs typeface="Arial"/>
              </a:rPr>
              <a:t>pelo  </a:t>
            </a:r>
            <a:r>
              <a:rPr sz="2200" spc="-105" dirty="0">
                <a:solidFill>
                  <a:srgbClr val="642824"/>
                </a:solidFill>
                <a:latin typeface="Arial"/>
                <a:cs typeface="Arial"/>
              </a:rPr>
              <a:t>processadores.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135" dirty="0">
                <a:solidFill>
                  <a:srgbClr val="642824"/>
                </a:solidFill>
                <a:latin typeface="Arial"/>
                <a:cs typeface="Arial"/>
              </a:rPr>
              <a:t>Ex: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642824"/>
                </a:solidFill>
                <a:latin typeface="Arial"/>
                <a:cs typeface="Arial"/>
              </a:rPr>
              <a:t>teclado,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642824"/>
                </a:solidFill>
                <a:latin typeface="Arial"/>
                <a:cs typeface="Arial"/>
              </a:rPr>
              <a:t>rato,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642824"/>
                </a:solidFill>
                <a:latin typeface="Arial"/>
                <a:cs typeface="Arial"/>
              </a:rPr>
              <a:t>scanner,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642824"/>
                </a:solidFill>
                <a:latin typeface="Arial"/>
                <a:cs typeface="Arial"/>
              </a:rPr>
              <a:t>câmara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642824"/>
                </a:solidFill>
                <a:latin typeface="Arial"/>
                <a:cs typeface="Arial"/>
              </a:rPr>
              <a:t>digital,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642824"/>
                </a:solidFill>
                <a:latin typeface="Arial"/>
                <a:cs typeface="Arial"/>
              </a:rPr>
              <a:t>etc,…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8951" y="4365116"/>
            <a:ext cx="8103234" cy="2493010"/>
            <a:chOff x="758951" y="4365116"/>
            <a:chExt cx="8103234" cy="2493010"/>
          </a:xfrm>
        </p:grpSpPr>
        <p:sp>
          <p:nvSpPr>
            <p:cNvPr id="5" name="object 5"/>
            <p:cNvSpPr/>
            <p:nvPr/>
          </p:nvSpPr>
          <p:spPr>
            <a:xfrm>
              <a:off x="758951" y="5754622"/>
              <a:ext cx="1184148" cy="1103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547" y="4365116"/>
              <a:ext cx="1153160" cy="1400810"/>
            </a:xfrm>
            <a:custGeom>
              <a:avLst/>
              <a:gdLst/>
              <a:ahLst/>
              <a:cxnLst/>
              <a:rect l="l" t="t" r="r" b="b"/>
              <a:pathLst>
                <a:path w="1153160" h="1400810">
                  <a:moveTo>
                    <a:pt x="1053617" y="0"/>
                  </a:moveTo>
                  <a:lnTo>
                    <a:pt x="99059" y="0"/>
                  </a:lnTo>
                  <a:lnTo>
                    <a:pt x="60500" y="7780"/>
                  </a:lnTo>
                  <a:lnTo>
                    <a:pt x="29013" y="29003"/>
                  </a:lnTo>
                  <a:lnTo>
                    <a:pt x="7784" y="60489"/>
                  </a:lnTo>
                  <a:lnTo>
                    <a:pt x="0" y="99059"/>
                  </a:lnTo>
                  <a:lnTo>
                    <a:pt x="0" y="1301318"/>
                  </a:lnTo>
                  <a:lnTo>
                    <a:pt x="7784" y="1339870"/>
                  </a:lnTo>
                  <a:lnTo>
                    <a:pt x="29013" y="1371353"/>
                  </a:lnTo>
                  <a:lnTo>
                    <a:pt x="60500" y="1392581"/>
                  </a:lnTo>
                  <a:lnTo>
                    <a:pt x="99059" y="1400365"/>
                  </a:lnTo>
                  <a:lnTo>
                    <a:pt x="1053617" y="1400365"/>
                  </a:lnTo>
                  <a:lnTo>
                    <a:pt x="1092134" y="1392581"/>
                  </a:lnTo>
                  <a:lnTo>
                    <a:pt x="1123626" y="1371353"/>
                  </a:lnTo>
                  <a:lnTo>
                    <a:pt x="1144878" y="1339870"/>
                  </a:lnTo>
                  <a:lnTo>
                    <a:pt x="1152677" y="1301318"/>
                  </a:lnTo>
                  <a:lnTo>
                    <a:pt x="1152677" y="99059"/>
                  </a:lnTo>
                  <a:lnTo>
                    <a:pt x="1144878" y="60489"/>
                  </a:lnTo>
                  <a:lnTo>
                    <a:pt x="1123626" y="29003"/>
                  </a:lnTo>
                  <a:lnTo>
                    <a:pt x="1092134" y="7780"/>
                  </a:lnTo>
                  <a:lnTo>
                    <a:pt x="105361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4547" y="4365116"/>
              <a:ext cx="1152677" cy="14003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70931" y="5759194"/>
              <a:ext cx="2100071" cy="10988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85917" y="4377435"/>
              <a:ext cx="2070100" cy="1391285"/>
            </a:xfrm>
            <a:custGeom>
              <a:avLst/>
              <a:gdLst/>
              <a:ahLst/>
              <a:cxnLst/>
              <a:rect l="l" t="t" r="r" b="b"/>
              <a:pathLst>
                <a:path w="2070100" h="1391285">
                  <a:moveTo>
                    <a:pt x="1950339" y="0"/>
                  </a:moveTo>
                  <a:lnTo>
                    <a:pt x="119634" y="0"/>
                  </a:lnTo>
                  <a:lnTo>
                    <a:pt x="73080" y="9386"/>
                  </a:lnTo>
                  <a:lnTo>
                    <a:pt x="35052" y="34988"/>
                  </a:lnTo>
                  <a:lnTo>
                    <a:pt x="9405" y="72973"/>
                  </a:lnTo>
                  <a:lnTo>
                    <a:pt x="0" y="119506"/>
                  </a:lnTo>
                  <a:lnTo>
                    <a:pt x="0" y="1271689"/>
                  </a:lnTo>
                  <a:lnTo>
                    <a:pt x="9405" y="1318232"/>
                  </a:lnTo>
                  <a:lnTo>
                    <a:pt x="35052" y="1356239"/>
                  </a:lnTo>
                  <a:lnTo>
                    <a:pt x="73080" y="1381863"/>
                  </a:lnTo>
                  <a:lnTo>
                    <a:pt x="119634" y="1391259"/>
                  </a:lnTo>
                  <a:lnTo>
                    <a:pt x="1950339" y="1391259"/>
                  </a:lnTo>
                  <a:lnTo>
                    <a:pt x="1996819" y="1381863"/>
                  </a:lnTo>
                  <a:lnTo>
                    <a:pt x="2034809" y="1356239"/>
                  </a:lnTo>
                  <a:lnTo>
                    <a:pt x="2060442" y="1318232"/>
                  </a:lnTo>
                  <a:lnTo>
                    <a:pt x="2069846" y="1271689"/>
                  </a:lnTo>
                  <a:lnTo>
                    <a:pt x="2069846" y="119506"/>
                  </a:lnTo>
                  <a:lnTo>
                    <a:pt x="2060442" y="72973"/>
                  </a:lnTo>
                  <a:lnTo>
                    <a:pt x="2034809" y="34988"/>
                  </a:lnTo>
                  <a:lnTo>
                    <a:pt x="1996819" y="9386"/>
                  </a:lnTo>
                  <a:lnTo>
                    <a:pt x="195033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85917" y="4377435"/>
              <a:ext cx="2069846" cy="13912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5876" y="5745478"/>
              <a:ext cx="3015996" cy="11125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71243" y="4365116"/>
              <a:ext cx="2985770" cy="1391285"/>
            </a:xfrm>
            <a:custGeom>
              <a:avLst/>
              <a:gdLst/>
              <a:ahLst/>
              <a:cxnLst/>
              <a:rect l="l" t="t" r="r" b="b"/>
              <a:pathLst>
                <a:path w="2985770" h="1391285">
                  <a:moveTo>
                    <a:pt x="2865882" y="0"/>
                  </a:moveTo>
                  <a:lnTo>
                    <a:pt x="119506" y="0"/>
                  </a:lnTo>
                  <a:lnTo>
                    <a:pt x="72973" y="9386"/>
                  </a:lnTo>
                  <a:lnTo>
                    <a:pt x="34988" y="34988"/>
                  </a:lnTo>
                  <a:lnTo>
                    <a:pt x="9386" y="72973"/>
                  </a:lnTo>
                  <a:lnTo>
                    <a:pt x="0" y="119506"/>
                  </a:lnTo>
                  <a:lnTo>
                    <a:pt x="0" y="1271701"/>
                  </a:lnTo>
                  <a:lnTo>
                    <a:pt x="9386" y="1318245"/>
                  </a:lnTo>
                  <a:lnTo>
                    <a:pt x="34988" y="1356252"/>
                  </a:lnTo>
                  <a:lnTo>
                    <a:pt x="72973" y="1381876"/>
                  </a:lnTo>
                  <a:lnTo>
                    <a:pt x="119506" y="1391272"/>
                  </a:lnTo>
                  <a:lnTo>
                    <a:pt x="2865882" y="1391272"/>
                  </a:lnTo>
                  <a:lnTo>
                    <a:pt x="2912415" y="1381876"/>
                  </a:lnTo>
                  <a:lnTo>
                    <a:pt x="2950400" y="1356252"/>
                  </a:lnTo>
                  <a:lnTo>
                    <a:pt x="2976002" y="1318245"/>
                  </a:lnTo>
                  <a:lnTo>
                    <a:pt x="2985389" y="1271701"/>
                  </a:lnTo>
                  <a:lnTo>
                    <a:pt x="2985389" y="119506"/>
                  </a:lnTo>
                  <a:lnTo>
                    <a:pt x="2976002" y="72973"/>
                  </a:lnTo>
                  <a:lnTo>
                    <a:pt x="2950400" y="34988"/>
                  </a:lnTo>
                  <a:lnTo>
                    <a:pt x="2912415" y="9386"/>
                  </a:lnTo>
                  <a:lnTo>
                    <a:pt x="286588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71243" y="4365116"/>
              <a:ext cx="2985389" cy="13912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85304" y="5766814"/>
              <a:ext cx="1476755" cy="10911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9782" y="4377435"/>
              <a:ext cx="1447800" cy="1400810"/>
            </a:xfrm>
            <a:custGeom>
              <a:avLst/>
              <a:gdLst/>
              <a:ahLst/>
              <a:cxnLst/>
              <a:rect l="l" t="t" r="r" b="b"/>
              <a:pathLst>
                <a:path w="1447800" h="1400810">
                  <a:moveTo>
                    <a:pt x="1326896" y="0"/>
                  </a:moveTo>
                  <a:lnTo>
                    <a:pt x="120396" y="0"/>
                  </a:lnTo>
                  <a:lnTo>
                    <a:pt x="73509" y="9451"/>
                  </a:lnTo>
                  <a:lnTo>
                    <a:pt x="35242" y="35226"/>
                  </a:lnTo>
                  <a:lnTo>
                    <a:pt x="9453" y="73455"/>
                  </a:lnTo>
                  <a:lnTo>
                    <a:pt x="0" y="120268"/>
                  </a:lnTo>
                  <a:lnTo>
                    <a:pt x="0" y="1279956"/>
                  </a:lnTo>
                  <a:lnTo>
                    <a:pt x="9453" y="1326803"/>
                  </a:lnTo>
                  <a:lnTo>
                    <a:pt x="35242" y="1365056"/>
                  </a:lnTo>
                  <a:lnTo>
                    <a:pt x="73509" y="1390845"/>
                  </a:lnTo>
                  <a:lnTo>
                    <a:pt x="120396" y="1400302"/>
                  </a:lnTo>
                  <a:lnTo>
                    <a:pt x="1326896" y="1400302"/>
                  </a:lnTo>
                  <a:lnTo>
                    <a:pt x="1373729" y="1390845"/>
                  </a:lnTo>
                  <a:lnTo>
                    <a:pt x="1412001" y="1365056"/>
                  </a:lnTo>
                  <a:lnTo>
                    <a:pt x="1437820" y="1326803"/>
                  </a:lnTo>
                  <a:lnTo>
                    <a:pt x="1447292" y="1279956"/>
                  </a:lnTo>
                  <a:lnTo>
                    <a:pt x="1447292" y="120268"/>
                  </a:lnTo>
                  <a:lnTo>
                    <a:pt x="1437820" y="73455"/>
                  </a:lnTo>
                  <a:lnTo>
                    <a:pt x="1412001" y="35226"/>
                  </a:lnTo>
                  <a:lnTo>
                    <a:pt x="1373729" y="9451"/>
                  </a:lnTo>
                  <a:lnTo>
                    <a:pt x="132689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99782" y="4377435"/>
              <a:ext cx="1447292" cy="140030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632586"/>
            <a:ext cx="6019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4" dirty="0"/>
              <a:t>6.2</a:t>
            </a:r>
            <a:r>
              <a:rPr sz="3600" spc="-300" dirty="0"/>
              <a:t> </a:t>
            </a:r>
            <a:r>
              <a:rPr sz="3600" spc="-105" dirty="0"/>
              <a:t>Dispositivos</a:t>
            </a:r>
            <a:r>
              <a:rPr sz="3600" spc="-380" dirty="0"/>
              <a:t> </a:t>
            </a:r>
            <a:r>
              <a:rPr sz="3600" spc="-229" dirty="0"/>
              <a:t>Saída</a:t>
            </a:r>
            <a:r>
              <a:rPr sz="3600" spc="-300" dirty="0"/>
              <a:t> </a:t>
            </a:r>
            <a:r>
              <a:rPr sz="3600" spc="-120" dirty="0"/>
              <a:t>(</a:t>
            </a:r>
            <a:r>
              <a:rPr sz="3600" spc="-434" dirty="0"/>
              <a:t> </a:t>
            </a:r>
            <a:r>
              <a:rPr sz="3600" spc="-15" dirty="0"/>
              <a:t>Output</a:t>
            </a:r>
            <a:r>
              <a:rPr sz="3600" spc="-275" dirty="0"/>
              <a:t> </a:t>
            </a:r>
            <a:r>
              <a:rPr sz="3600" spc="-120" dirty="0"/>
              <a:t>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8540" y="2002663"/>
            <a:ext cx="776224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Transmitem</a:t>
            </a:r>
            <a:r>
              <a:rPr sz="24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os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642824"/>
                </a:solidFill>
                <a:latin typeface="Arial"/>
                <a:cs typeface="Arial"/>
              </a:rPr>
              <a:t>dados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642824"/>
                </a:solidFill>
                <a:latin typeface="Arial"/>
                <a:cs typeface="Arial"/>
              </a:rPr>
              <a:t>processados</a:t>
            </a:r>
            <a:r>
              <a:rPr sz="240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para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exterior.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Ex: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642824"/>
                </a:solidFill>
                <a:latin typeface="Arial"/>
                <a:cs typeface="Arial"/>
              </a:rPr>
              <a:t>monitor,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impressora,</a:t>
            </a:r>
            <a:r>
              <a:rPr sz="24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42824"/>
                </a:solidFill>
                <a:latin typeface="Arial"/>
                <a:cs typeface="Arial"/>
              </a:rPr>
              <a:t>projetor</a:t>
            </a:r>
            <a:r>
              <a:rPr sz="2400" spc="-2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4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vídeo,</a:t>
            </a:r>
            <a:r>
              <a:rPr sz="24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642824"/>
                </a:solidFill>
                <a:latin typeface="Arial"/>
                <a:cs typeface="Arial"/>
              </a:rPr>
              <a:t>colunas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4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som,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00" dirty="0">
                <a:solidFill>
                  <a:srgbClr val="642824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5883" y="3645027"/>
            <a:ext cx="7231380" cy="2861310"/>
            <a:chOff x="595883" y="3645027"/>
            <a:chExt cx="7231380" cy="2861310"/>
          </a:xfrm>
        </p:grpSpPr>
        <p:sp>
          <p:nvSpPr>
            <p:cNvPr id="5" name="object 5"/>
            <p:cNvSpPr/>
            <p:nvPr/>
          </p:nvSpPr>
          <p:spPr>
            <a:xfrm>
              <a:off x="595883" y="5032248"/>
              <a:ext cx="1470660" cy="1426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555" y="3645027"/>
              <a:ext cx="1440180" cy="1397000"/>
            </a:xfrm>
            <a:custGeom>
              <a:avLst/>
              <a:gdLst/>
              <a:ahLst/>
              <a:cxnLst/>
              <a:rect l="l" t="t" r="r" b="b"/>
              <a:pathLst>
                <a:path w="1440180" h="1397000">
                  <a:moveTo>
                    <a:pt x="1320114" y="0"/>
                  </a:moveTo>
                  <a:lnTo>
                    <a:pt x="120053" y="0"/>
                  </a:lnTo>
                  <a:lnTo>
                    <a:pt x="73327" y="9429"/>
                  </a:lnTo>
                  <a:lnTo>
                    <a:pt x="35166" y="35147"/>
                  </a:lnTo>
                  <a:lnTo>
                    <a:pt x="9435" y="73294"/>
                  </a:lnTo>
                  <a:lnTo>
                    <a:pt x="0" y="120015"/>
                  </a:lnTo>
                  <a:lnTo>
                    <a:pt x="0" y="1276858"/>
                  </a:lnTo>
                  <a:lnTo>
                    <a:pt x="9435" y="1323597"/>
                  </a:lnTo>
                  <a:lnTo>
                    <a:pt x="35166" y="1361789"/>
                  </a:lnTo>
                  <a:lnTo>
                    <a:pt x="73327" y="1387550"/>
                  </a:lnTo>
                  <a:lnTo>
                    <a:pt x="120053" y="1397000"/>
                  </a:lnTo>
                  <a:lnTo>
                    <a:pt x="1320114" y="1397000"/>
                  </a:lnTo>
                  <a:lnTo>
                    <a:pt x="1366834" y="1387550"/>
                  </a:lnTo>
                  <a:lnTo>
                    <a:pt x="1404981" y="1361789"/>
                  </a:lnTo>
                  <a:lnTo>
                    <a:pt x="1430699" y="1323597"/>
                  </a:lnTo>
                  <a:lnTo>
                    <a:pt x="1440129" y="1276858"/>
                  </a:lnTo>
                  <a:lnTo>
                    <a:pt x="1440129" y="120015"/>
                  </a:lnTo>
                  <a:lnTo>
                    <a:pt x="1430699" y="73294"/>
                  </a:lnTo>
                  <a:lnTo>
                    <a:pt x="1404981" y="35147"/>
                  </a:lnTo>
                  <a:lnTo>
                    <a:pt x="1366834" y="9429"/>
                  </a:lnTo>
                  <a:lnTo>
                    <a:pt x="132011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555" y="3645027"/>
              <a:ext cx="1440129" cy="139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56604" y="5032248"/>
              <a:ext cx="1470659" cy="1423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2224" y="3648202"/>
              <a:ext cx="1440180" cy="1393825"/>
            </a:xfrm>
            <a:custGeom>
              <a:avLst/>
              <a:gdLst/>
              <a:ahLst/>
              <a:cxnLst/>
              <a:rect l="l" t="t" r="r" b="b"/>
              <a:pathLst>
                <a:path w="1440179" h="1393825">
                  <a:moveTo>
                    <a:pt x="1320419" y="0"/>
                  </a:moveTo>
                  <a:lnTo>
                    <a:pt x="119761" y="0"/>
                  </a:lnTo>
                  <a:lnTo>
                    <a:pt x="73134" y="9425"/>
                  </a:lnTo>
                  <a:lnTo>
                    <a:pt x="35067" y="35115"/>
                  </a:lnTo>
                  <a:lnTo>
                    <a:pt x="9407" y="73187"/>
                  </a:lnTo>
                  <a:lnTo>
                    <a:pt x="0" y="119761"/>
                  </a:lnTo>
                  <a:lnTo>
                    <a:pt x="0" y="1273937"/>
                  </a:lnTo>
                  <a:lnTo>
                    <a:pt x="9407" y="1320583"/>
                  </a:lnTo>
                  <a:lnTo>
                    <a:pt x="35067" y="1358693"/>
                  </a:lnTo>
                  <a:lnTo>
                    <a:pt x="73134" y="1384397"/>
                  </a:lnTo>
                  <a:lnTo>
                    <a:pt x="119761" y="1393825"/>
                  </a:lnTo>
                  <a:lnTo>
                    <a:pt x="1320419" y="1393825"/>
                  </a:lnTo>
                  <a:lnTo>
                    <a:pt x="1366992" y="1384397"/>
                  </a:lnTo>
                  <a:lnTo>
                    <a:pt x="1405064" y="1358693"/>
                  </a:lnTo>
                  <a:lnTo>
                    <a:pt x="1430754" y="1320583"/>
                  </a:lnTo>
                  <a:lnTo>
                    <a:pt x="1440179" y="1273937"/>
                  </a:lnTo>
                  <a:lnTo>
                    <a:pt x="1440179" y="119761"/>
                  </a:lnTo>
                  <a:lnTo>
                    <a:pt x="1430754" y="73187"/>
                  </a:lnTo>
                  <a:lnTo>
                    <a:pt x="1405064" y="35115"/>
                  </a:lnTo>
                  <a:lnTo>
                    <a:pt x="1366992" y="9425"/>
                  </a:lnTo>
                  <a:lnTo>
                    <a:pt x="132041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72224" y="3648202"/>
              <a:ext cx="1440179" cy="13938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0844" y="5032248"/>
              <a:ext cx="1805939" cy="14264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5702" y="3645027"/>
              <a:ext cx="1775460" cy="1397000"/>
            </a:xfrm>
            <a:custGeom>
              <a:avLst/>
              <a:gdLst/>
              <a:ahLst/>
              <a:cxnLst/>
              <a:rect l="l" t="t" r="r" b="b"/>
              <a:pathLst>
                <a:path w="1775460" h="1397000">
                  <a:moveTo>
                    <a:pt x="1655064" y="0"/>
                  </a:moveTo>
                  <a:lnTo>
                    <a:pt x="120142" y="0"/>
                  </a:lnTo>
                  <a:lnTo>
                    <a:pt x="73348" y="9429"/>
                  </a:lnTo>
                  <a:lnTo>
                    <a:pt x="35163" y="35147"/>
                  </a:lnTo>
                  <a:lnTo>
                    <a:pt x="9431" y="73294"/>
                  </a:lnTo>
                  <a:lnTo>
                    <a:pt x="0" y="120015"/>
                  </a:lnTo>
                  <a:lnTo>
                    <a:pt x="0" y="1276858"/>
                  </a:lnTo>
                  <a:lnTo>
                    <a:pt x="9431" y="1323597"/>
                  </a:lnTo>
                  <a:lnTo>
                    <a:pt x="35163" y="1361789"/>
                  </a:lnTo>
                  <a:lnTo>
                    <a:pt x="73348" y="1387550"/>
                  </a:lnTo>
                  <a:lnTo>
                    <a:pt x="120142" y="1397000"/>
                  </a:lnTo>
                  <a:lnTo>
                    <a:pt x="1655064" y="1397000"/>
                  </a:lnTo>
                  <a:lnTo>
                    <a:pt x="1701857" y="1387550"/>
                  </a:lnTo>
                  <a:lnTo>
                    <a:pt x="1740042" y="1361789"/>
                  </a:lnTo>
                  <a:lnTo>
                    <a:pt x="1765774" y="1323597"/>
                  </a:lnTo>
                  <a:lnTo>
                    <a:pt x="1775206" y="1276858"/>
                  </a:lnTo>
                  <a:lnTo>
                    <a:pt x="1775206" y="120015"/>
                  </a:lnTo>
                  <a:lnTo>
                    <a:pt x="1765774" y="73294"/>
                  </a:lnTo>
                  <a:lnTo>
                    <a:pt x="1740042" y="35147"/>
                  </a:lnTo>
                  <a:lnTo>
                    <a:pt x="1701857" y="9429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95702" y="3645027"/>
              <a:ext cx="1775206" cy="1397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25468" y="5055108"/>
              <a:ext cx="2118360" cy="14508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9945" y="3645027"/>
              <a:ext cx="2088514" cy="1420495"/>
            </a:xfrm>
            <a:custGeom>
              <a:avLst/>
              <a:gdLst/>
              <a:ahLst/>
              <a:cxnLst/>
              <a:rect l="l" t="t" r="r" b="b"/>
              <a:pathLst>
                <a:path w="2088514" h="1420495">
                  <a:moveTo>
                    <a:pt x="1966214" y="0"/>
                  </a:moveTo>
                  <a:lnTo>
                    <a:pt x="122046" y="0"/>
                  </a:lnTo>
                  <a:lnTo>
                    <a:pt x="74527" y="9586"/>
                  </a:lnTo>
                  <a:lnTo>
                    <a:pt x="35734" y="35734"/>
                  </a:lnTo>
                  <a:lnTo>
                    <a:pt x="9586" y="74527"/>
                  </a:lnTo>
                  <a:lnTo>
                    <a:pt x="0" y="122047"/>
                  </a:lnTo>
                  <a:lnTo>
                    <a:pt x="0" y="1297940"/>
                  </a:lnTo>
                  <a:lnTo>
                    <a:pt x="9586" y="1345459"/>
                  </a:lnTo>
                  <a:lnTo>
                    <a:pt x="35734" y="1384252"/>
                  </a:lnTo>
                  <a:lnTo>
                    <a:pt x="74527" y="1410400"/>
                  </a:lnTo>
                  <a:lnTo>
                    <a:pt x="122046" y="1419987"/>
                  </a:lnTo>
                  <a:lnTo>
                    <a:pt x="1966214" y="1419987"/>
                  </a:lnTo>
                  <a:lnTo>
                    <a:pt x="2013733" y="1410400"/>
                  </a:lnTo>
                  <a:lnTo>
                    <a:pt x="2052526" y="1384252"/>
                  </a:lnTo>
                  <a:lnTo>
                    <a:pt x="2078674" y="1345459"/>
                  </a:lnTo>
                  <a:lnTo>
                    <a:pt x="2088261" y="1297940"/>
                  </a:lnTo>
                  <a:lnTo>
                    <a:pt x="2088261" y="122047"/>
                  </a:lnTo>
                  <a:lnTo>
                    <a:pt x="2078674" y="74527"/>
                  </a:lnTo>
                  <a:lnTo>
                    <a:pt x="2052526" y="35734"/>
                  </a:lnTo>
                  <a:lnTo>
                    <a:pt x="2013733" y="9586"/>
                  </a:lnTo>
                  <a:lnTo>
                    <a:pt x="196621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39945" y="3645027"/>
              <a:ext cx="2088261" cy="14199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912621"/>
            <a:ext cx="7784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6.3</a:t>
            </a:r>
            <a:r>
              <a:rPr spc="-270" dirty="0"/>
              <a:t> </a:t>
            </a:r>
            <a:r>
              <a:rPr spc="-95" dirty="0"/>
              <a:t>Dispositivos</a:t>
            </a:r>
            <a:r>
              <a:rPr spc="-260" dirty="0"/>
              <a:t> </a:t>
            </a:r>
            <a:r>
              <a:rPr spc="-105" dirty="0"/>
              <a:t>Entrada</a:t>
            </a:r>
            <a:r>
              <a:rPr spc="-285" dirty="0"/>
              <a:t> </a:t>
            </a:r>
            <a:r>
              <a:rPr spc="-10" dirty="0"/>
              <a:t>/</a:t>
            </a:r>
            <a:r>
              <a:rPr spc="-350" dirty="0"/>
              <a:t> </a:t>
            </a:r>
            <a:r>
              <a:rPr spc="-200" dirty="0"/>
              <a:t>Saída</a:t>
            </a:r>
            <a:r>
              <a:rPr spc="-290" dirty="0"/>
              <a:t> </a:t>
            </a:r>
            <a:r>
              <a:rPr spc="-30" dirty="0"/>
              <a:t>(Input/Output)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982241"/>
            <a:ext cx="7094855" cy="213042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200" spc="-60" dirty="0">
                <a:solidFill>
                  <a:srgbClr val="642824"/>
                </a:solidFill>
                <a:latin typeface="Arial"/>
                <a:cs typeface="Arial"/>
              </a:rPr>
              <a:t>Permitem</a:t>
            </a:r>
            <a:r>
              <a:rPr sz="22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642824"/>
                </a:solidFill>
                <a:latin typeface="Arial"/>
                <a:cs typeface="Arial"/>
              </a:rPr>
              <a:t>efetuar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642824"/>
                </a:solidFill>
                <a:latin typeface="Arial"/>
                <a:cs typeface="Arial"/>
              </a:rPr>
              <a:t>entrada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642824"/>
                </a:solidFill>
                <a:latin typeface="Arial"/>
                <a:cs typeface="Arial"/>
              </a:rPr>
              <a:t>como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642824"/>
                </a:solidFill>
                <a:latin typeface="Arial"/>
                <a:cs typeface="Arial"/>
              </a:rPr>
              <a:t>saída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2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dados.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spc="-155" dirty="0">
                <a:solidFill>
                  <a:srgbClr val="642824"/>
                </a:solidFill>
                <a:latin typeface="Arial"/>
                <a:cs typeface="Arial"/>
              </a:rPr>
              <a:t>São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642824"/>
                </a:solidFill>
                <a:latin typeface="Arial"/>
                <a:cs typeface="Arial"/>
              </a:rPr>
              <a:t>dispositivos</a:t>
            </a:r>
            <a:r>
              <a:rPr sz="22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642824"/>
                </a:solidFill>
                <a:latin typeface="Arial"/>
                <a:cs typeface="Arial"/>
              </a:rPr>
              <a:t>capazes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2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642824"/>
                </a:solidFill>
                <a:latin typeface="Arial"/>
                <a:cs typeface="Arial"/>
              </a:rPr>
              <a:t>canalizar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642824"/>
                </a:solidFill>
                <a:latin typeface="Arial"/>
                <a:cs typeface="Arial"/>
              </a:rPr>
              <a:t>informação</a:t>
            </a:r>
            <a:r>
              <a:rPr sz="22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642824"/>
                </a:solidFill>
                <a:latin typeface="Arial"/>
                <a:cs typeface="Arial"/>
              </a:rPr>
              <a:t>do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642824"/>
                </a:solidFill>
                <a:latin typeface="Arial"/>
                <a:cs typeface="Arial"/>
              </a:rPr>
              <a:t>exterior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para</a:t>
            </a:r>
            <a:r>
              <a:rPr sz="22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642824"/>
                </a:solidFill>
                <a:latin typeface="Arial"/>
                <a:cs typeface="Arial"/>
              </a:rPr>
              <a:t>interior</a:t>
            </a:r>
            <a:r>
              <a:rPr sz="22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642824"/>
                </a:solidFill>
                <a:latin typeface="Arial"/>
                <a:cs typeface="Arial"/>
              </a:rPr>
              <a:t>do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642824"/>
                </a:solidFill>
                <a:latin typeface="Arial"/>
                <a:cs typeface="Arial"/>
              </a:rPr>
              <a:t>computador</a:t>
            </a:r>
            <a:r>
              <a:rPr sz="22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22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642824"/>
                </a:solidFill>
                <a:latin typeface="Arial"/>
                <a:cs typeface="Arial"/>
              </a:rPr>
              <a:t>vice-versa.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10"/>
              </a:spcBef>
            </a:pPr>
            <a:r>
              <a:rPr sz="2000" spc="-120" dirty="0">
                <a:solidFill>
                  <a:srgbClr val="642824"/>
                </a:solidFill>
                <a:latin typeface="Arial"/>
                <a:cs typeface="Arial"/>
              </a:rPr>
              <a:t>Ex:</a:t>
            </a:r>
            <a:r>
              <a:rPr sz="20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drives</a:t>
            </a:r>
            <a:r>
              <a:rPr sz="20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642824"/>
                </a:solidFill>
                <a:latin typeface="Arial"/>
                <a:cs typeface="Arial"/>
              </a:rPr>
              <a:t>(de</a:t>
            </a:r>
            <a:r>
              <a:rPr sz="20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642824"/>
                </a:solidFill>
                <a:latin typeface="Arial"/>
                <a:cs typeface="Arial"/>
              </a:rPr>
              <a:t>discos,</a:t>
            </a:r>
            <a:r>
              <a:rPr sz="20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000" spc="-2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642824"/>
                </a:solidFill>
                <a:latin typeface="Arial"/>
                <a:cs typeface="Arial"/>
              </a:rPr>
              <a:t>Cd’s,</a:t>
            </a:r>
            <a:r>
              <a:rPr sz="20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etc.),</a:t>
            </a:r>
            <a:r>
              <a:rPr sz="20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modem,</a:t>
            </a:r>
            <a:r>
              <a:rPr sz="20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642824"/>
                </a:solidFill>
                <a:latin typeface="Arial"/>
                <a:cs typeface="Arial"/>
              </a:rPr>
              <a:t>placas</a:t>
            </a:r>
            <a:r>
              <a:rPr sz="20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0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rede,</a:t>
            </a:r>
            <a:r>
              <a:rPr sz="20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placa</a:t>
            </a:r>
            <a:r>
              <a:rPr sz="20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de  </a:t>
            </a: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som, </a:t>
            </a:r>
            <a:r>
              <a:rPr sz="2000" spc="-5" dirty="0">
                <a:solidFill>
                  <a:srgbClr val="642824"/>
                </a:solidFill>
                <a:latin typeface="Arial"/>
                <a:cs typeface="Arial"/>
              </a:rPr>
              <a:t>monitor </a:t>
            </a:r>
            <a:r>
              <a:rPr sz="2000" spc="20" dirty="0">
                <a:solidFill>
                  <a:srgbClr val="642824"/>
                </a:solidFill>
                <a:latin typeface="Arial"/>
                <a:cs typeface="Arial"/>
              </a:rPr>
              <a:t>tátil,</a:t>
            </a:r>
            <a:r>
              <a:rPr sz="2000" spc="-4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415" dirty="0">
                <a:solidFill>
                  <a:srgbClr val="642824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4631" y="4456303"/>
            <a:ext cx="7649209" cy="2190115"/>
            <a:chOff x="484631" y="4456303"/>
            <a:chExt cx="7649209" cy="2190115"/>
          </a:xfrm>
        </p:grpSpPr>
        <p:sp>
          <p:nvSpPr>
            <p:cNvPr id="5" name="object 5"/>
            <p:cNvSpPr/>
            <p:nvPr/>
          </p:nvSpPr>
          <p:spPr>
            <a:xfrm>
              <a:off x="3243071" y="5519928"/>
              <a:ext cx="1487424" cy="10850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58820" y="4475099"/>
              <a:ext cx="1457325" cy="1055370"/>
            </a:xfrm>
            <a:custGeom>
              <a:avLst/>
              <a:gdLst/>
              <a:ahLst/>
              <a:cxnLst/>
              <a:rect l="l" t="t" r="r" b="b"/>
              <a:pathLst>
                <a:path w="1457325" h="1055370">
                  <a:moveTo>
                    <a:pt x="1366519" y="0"/>
                  </a:moveTo>
                  <a:lnTo>
                    <a:pt x="90677" y="0"/>
                  </a:lnTo>
                  <a:lnTo>
                    <a:pt x="55346" y="7112"/>
                  </a:lnTo>
                  <a:lnTo>
                    <a:pt x="26527" y="26511"/>
                  </a:lnTo>
                  <a:lnTo>
                    <a:pt x="7113" y="55292"/>
                  </a:lnTo>
                  <a:lnTo>
                    <a:pt x="0" y="90550"/>
                  </a:lnTo>
                  <a:lnTo>
                    <a:pt x="0" y="964310"/>
                  </a:lnTo>
                  <a:lnTo>
                    <a:pt x="7113" y="999589"/>
                  </a:lnTo>
                  <a:lnTo>
                    <a:pt x="26527" y="1028414"/>
                  </a:lnTo>
                  <a:lnTo>
                    <a:pt x="55346" y="1047857"/>
                  </a:lnTo>
                  <a:lnTo>
                    <a:pt x="90677" y="1054989"/>
                  </a:lnTo>
                  <a:lnTo>
                    <a:pt x="1366519" y="1054989"/>
                  </a:lnTo>
                  <a:lnTo>
                    <a:pt x="1401798" y="1047857"/>
                  </a:lnTo>
                  <a:lnTo>
                    <a:pt x="1430623" y="1028414"/>
                  </a:lnTo>
                  <a:lnTo>
                    <a:pt x="1450066" y="999589"/>
                  </a:lnTo>
                  <a:lnTo>
                    <a:pt x="1457197" y="964310"/>
                  </a:lnTo>
                  <a:lnTo>
                    <a:pt x="1457197" y="90550"/>
                  </a:lnTo>
                  <a:lnTo>
                    <a:pt x="1450066" y="55292"/>
                  </a:lnTo>
                  <a:lnTo>
                    <a:pt x="1430623" y="26511"/>
                  </a:lnTo>
                  <a:lnTo>
                    <a:pt x="1401798" y="7112"/>
                  </a:lnTo>
                  <a:lnTo>
                    <a:pt x="136651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8820" y="4475099"/>
              <a:ext cx="1457197" cy="10549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8028" y="5510784"/>
              <a:ext cx="1271015" cy="1086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3648" y="4466463"/>
              <a:ext cx="1240155" cy="1055370"/>
            </a:xfrm>
            <a:custGeom>
              <a:avLst/>
              <a:gdLst/>
              <a:ahLst/>
              <a:cxnLst/>
              <a:rect l="l" t="t" r="r" b="b"/>
              <a:pathLst>
                <a:path w="1240155" h="1055370">
                  <a:moveTo>
                    <a:pt x="1148969" y="0"/>
                  </a:moveTo>
                  <a:lnTo>
                    <a:pt x="90677" y="0"/>
                  </a:lnTo>
                  <a:lnTo>
                    <a:pt x="55399" y="7113"/>
                  </a:lnTo>
                  <a:lnTo>
                    <a:pt x="26574" y="26527"/>
                  </a:lnTo>
                  <a:lnTo>
                    <a:pt x="7131" y="55346"/>
                  </a:lnTo>
                  <a:lnTo>
                    <a:pt x="0" y="90678"/>
                  </a:lnTo>
                  <a:lnTo>
                    <a:pt x="0" y="964311"/>
                  </a:lnTo>
                  <a:lnTo>
                    <a:pt x="7131" y="999589"/>
                  </a:lnTo>
                  <a:lnTo>
                    <a:pt x="26574" y="1028414"/>
                  </a:lnTo>
                  <a:lnTo>
                    <a:pt x="55399" y="1047857"/>
                  </a:lnTo>
                  <a:lnTo>
                    <a:pt x="90677" y="1054989"/>
                  </a:lnTo>
                  <a:lnTo>
                    <a:pt x="1148969" y="1054989"/>
                  </a:lnTo>
                  <a:lnTo>
                    <a:pt x="1184247" y="1047857"/>
                  </a:lnTo>
                  <a:lnTo>
                    <a:pt x="1213072" y="1028414"/>
                  </a:lnTo>
                  <a:lnTo>
                    <a:pt x="1232515" y="999589"/>
                  </a:lnTo>
                  <a:lnTo>
                    <a:pt x="1239646" y="964311"/>
                  </a:lnTo>
                  <a:lnTo>
                    <a:pt x="1239646" y="90678"/>
                  </a:lnTo>
                  <a:lnTo>
                    <a:pt x="1232515" y="55346"/>
                  </a:lnTo>
                  <a:lnTo>
                    <a:pt x="1213072" y="26527"/>
                  </a:lnTo>
                  <a:lnTo>
                    <a:pt x="1184247" y="7113"/>
                  </a:lnTo>
                  <a:lnTo>
                    <a:pt x="114896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3648" y="4466463"/>
              <a:ext cx="1239646" cy="10549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22520" y="5530596"/>
              <a:ext cx="1536191" cy="11155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37124" y="4456303"/>
              <a:ext cx="1507490" cy="1085215"/>
            </a:xfrm>
            <a:custGeom>
              <a:avLst/>
              <a:gdLst/>
              <a:ahLst/>
              <a:cxnLst/>
              <a:rect l="l" t="t" r="r" b="b"/>
              <a:pathLst>
                <a:path w="1507489" h="1085214">
                  <a:moveTo>
                    <a:pt x="1413890" y="0"/>
                  </a:moveTo>
                  <a:lnTo>
                    <a:pt x="93217" y="0"/>
                  </a:lnTo>
                  <a:lnTo>
                    <a:pt x="56953" y="7314"/>
                  </a:lnTo>
                  <a:lnTo>
                    <a:pt x="27320" y="27273"/>
                  </a:lnTo>
                  <a:lnTo>
                    <a:pt x="7332" y="56899"/>
                  </a:lnTo>
                  <a:lnTo>
                    <a:pt x="0" y="93218"/>
                  </a:lnTo>
                  <a:lnTo>
                    <a:pt x="0" y="991743"/>
                  </a:lnTo>
                  <a:lnTo>
                    <a:pt x="7332" y="1028007"/>
                  </a:lnTo>
                  <a:lnTo>
                    <a:pt x="27320" y="1057640"/>
                  </a:lnTo>
                  <a:lnTo>
                    <a:pt x="56953" y="1077628"/>
                  </a:lnTo>
                  <a:lnTo>
                    <a:pt x="93217" y="1084961"/>
                  </a:lnTo>
                  <a:lnTo>
                    <a:pt x="1413890" y="1084961"/>
                  </a:lnTo>
                  <a:lnTo>
                    <a:pt x="1450155" y="1077628"/>
                  </a:lnTo>
                  <a:lnTo>
                    <a:pt x="1479788" y="1057640"/>
                  </a:lnTo>
                  <a:lnTo>
                    <a:pt x="1499776" y="1028007"/>
                  </a:lnTo>
                  <a:lnTo>
                    <a:pt x="1507109" y="991743"/>
                  </a:lnTo>
                  <a:lnTo>
                    <a:pt x="1507109" y="93218"/>
                  </a:lnTo>
                  <a:lnTo>
                    <a:pt x="1499776" y="56899"/>
                  </a:lnTo>
                  <a:lnTo>
                    <a:pt x="1479788" y="27273"/>
                  </a:lnTo>
                  <a:lnTo>
                    <a:pt x="1450155" y="7314"/>
                  </a:lnTo>
                  <a:lnTo>
                    <a:pt x="141389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37124" y="4456303"/>
              <a:ext cx="1507109" cy="108496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72072" y="5524500"/>
              <a:ext cx="1461516" cy="11094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87692" y="4456303"/>
              <a:ext cx="1431290" cy="1078865"/>
            </a:xfrm>
            <a:custGeom>
              <a:avLst/>
              <a:gdLst/>
              <a:ahLst/>
              <a:cxnLst/>
              <a:rect l="l" t="t" r="r" b="b"/>
              <a:pathLst>
                <a:path w="1431290" h="1078864">
                  <a:moveTo>
                    <a:pt x="1338199" y="0"/>
                  </a:moveTo>
                  <a:lnTo>
                    <a:pt x="92709" y="0"/>
                  </a:lnTo>
                  <a:lnTo>
                    <a:pt x="56578" y="7270"/>
                  </a:lnTo>
                  <a:lnTo>
                    <a:pt x="27114" y="27114"/>
                  </a:lnTo>
                  <a:lnTo>
                    <a:pt x="7270" y="56578"/>
                  </a:lnTo>
                  <a:lnTo>
                    <a:pt x="0" y="92710"/>
                  </a:lnTo>
                  <a:lnTo>
                    <a:pt x="0" y="986028"/>
                  </a:lnTo>
                  <a:lnTo>
                    <a:pt x="7270" y="1022159"/>
                  </a:lnTo>
                  <a:lnTo>
                    <a:pt x="27114" y="1051623"/>
                  </a:lnTo>
                  <a:lnTo>
                    <a:pt x="56578" y="1071467"/>
                  </a:lnTo>
                  <a:lnTo>
                    <a:pt x="92709" y="1078738"/>
                  </a:lnTo>
                  <a:lnTo>
                    <a:pt x="1338199" y="1078738"/>
                  </a:lnTo>
                  <a:lnTo>
                    <a:pt x="1374330" y="1071467"/>
                  </a:lnTo>
                  <a:lnTo>
                    <a:pt x="1403794" y="1051623"/>
                  </a:lnTo>
                  <a:lnTo>
                    <a:pt x="1423638" y="1022159"/>
                  </a:lnTo>
                  <a:lnTo>
                    <a:pt x="1430908" y="986028"/>
                  </a:lnTo>
                  <a:lnTo>
                    <a:pt x="1430908" y="92710"/>
                  </a:lnTo>
                  <a:lnTo>
                    <a:pt x="1423638" y="56578"/>
                  </a:lnTo>
                  <a:lnTo>
                    <a:pt x="1403794" y="27114"/>
                  </a:lnTo>
                  <a:lnTo>
                    <a:pt x="1374330" y="7270"/>
                  </a:lnTo>
                  <a:lnTo>
                    <a:pt x="133819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87692" y="4456303"/>
              <a:ext cx="1430908" cy="10787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4631" y="5512308"/>
              <a:ext cx="1078992" cy="10789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0087" y="4475226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957491" y="0"/>
                  </a:moveTo>
                  <a:lnTo>
                    <a:pt x="90030" y="0"/>
                  </a:lnTo>
                  <a:lnTo>
                    <a:pt x="54981" y="7066"/>
                  </a:lnTo>
                  <a:lnTo>
                    <a:pt x="26365" y="26336"/>
                  </a:lnTo>
                  <a:lnTo>
                    <a:pt x="7073" y="54917"/>
                  </a:lnTo>
                  <a:lnTo>
                    <a:pt x="0" y="89916"/>
                  </a:lnTo>
                  <a:lnTo>
                    <a:pt x="0" y="957453"/>
                  </a:lnTo>
                  <a:lnTo>
                    <a:pt x="7073" y="992524"/>
                  </a:lnTo>
                  <a:lnTo>
                    <a:pt x="26365" y="1021143"/>
                  </a:lnTo>
                  <a:lnTo>
                    <a:pt x="54981" y="1040427"/>
                  </a:lnTo>
                  <a:lnTo>
                    <a:pt x="90030" y="1047496"/>
                  </a:lnTo>
                  <a:lnTo>
                    <a:pt x="957491" y="1047496"/>
                  </a:lnTo>
                  <a:lnTo>
                    <a:pt x="992562" y="1040427"/>
                  </a:lnTo>
                  <a:lnTo>
                    <a:pt x="1021181" y="1021143"/>
                  </a:lnTo>
                  <a:lnTo>
                    <a:pt x="1040465" y="992524"/>
                  </a:lnTo>
                  <a:lnTo>
                    <a:pt x="1047534" y="957453"/>
                  </a:lnTo>
                  <a:lnTo>
                    <a:pt x="1047534" y="89916"/>
                  </a:lnTo>
                  <a:lnTo>
                    <a:pt x="1040465" y="54917"/>
                  </a:lnTo>
                  <a:lnTo>
                    <a:pt x="1021181" y="26336"/>
                  </a:lnTo>
                  <a:lnTo>
                    <a:pt x="992562" y="7066"/>
                  </a:lnTo>
                  <a:lnTo>
                    <a:pt x="957491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0087" y="4475226"/>
              <a:ext cx="1047534" cy="10474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939"/>
            <a:ext cx="4696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25" dirty="0"/>
              <a:t>Resumo </a:t>
            </a:r>
            <a:r>
              <a:rPr sz="3600" spc="-170" dirty="0"/>
              <a:t>dos</a:t>
            </a:r>
            <a:r>
              <a:rPr sz="3600" spc="-409" dirty="0"/>
              <a:t> </a:t>
            </a:r>
            <a:r>
              <a:rPr sz="3600" spc="-105" dirty="0"/>
              <a:t>Dispositivos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7537" y="2204872"/>
            <a:ext cx="8229600" cy="3913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4362" y="2204872"/>
          <a:ext cx="8229600" cy="3913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826109">
                <a:tc>
                  <a:txBody>
                    <a:bodyPr/>
                    <a:lstStyle/>
                    <a:p>
                      <a:pPr marL="91440" marR="744220">
                        <a:lnSpc>
                          <a:spcPct val="101200"/>
                        </a:lnSpc>
                        <a:spcBef>
                          <a:spcPts val="175"/>
                        </a:spcBef>
                      </a:pPr>
                      <a:r>
                        <a:rPr sz="24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Dispositivos</a:t>
                      </a:r>
                      <a:r>
                        <a:rPr sz="2400" spc="-21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9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  </a:t>
                      </a:r>
                      <a:r>
                        <a:rPr sz="2400" spc="-1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input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solidFill>
                      <a:srgbClr val="DFB02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43585">
                        <a:lnSpc>
                          <a:spcPct val="101200"/>
                        </a:lnSpc>
                        <a:spcBef>
                          <a:spcPts val="175"/>
                        </a:spcBef>
                      </a:pPr>
                      <a:r>
                        <a:rPr sz="24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Dispositivos</a:t>
                      </a:r>
                      <a:r>
                        <a:rPr sz="2400" spc="-21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9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  </a:t>
                      </a:r>
                      <a:r>
                        <a:rPr sz="24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solidFill>
                      <a:srgbClr val="DFB02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51560">
                        <a:lnSpc>
                          <a:spcPct val="101200"/>
                        </a:lnSpc>
                        <a:spcBef>
                          <a:spcPts val="175"/>
                        </a:spcBef>
                      </a:pPr>
                      <a:r>
                        <a:rPr sz="24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Dispositivos  </a:t>
                      </a:r>
                      <a:r>
                        <a:rPr sz="24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400" spc="-1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4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put/output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solidFill>
                      <a:srgbClr val="DFB02C"/>
                    </a:solidFill>
                  </a:tcPr>
                </a:tc>
              </a:tr>
              <a:tr h="30871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spc="-11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Teclados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spc="-1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Ratos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 marR="908050">
                        <a:lnSpc>
                          <a:spcPct val="120000"/>
                        </a:lnSpc>
                      </a:pPr>
                      <a:r>
                        <a:rPr sz="2000" spc="-114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Scanners  </a:t>
                      </a:r>
                      <a:r>
                        <a:rPr sz="2000" spc="-12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Câmaras</a:t>
                      </a:r>
                      <a:r>
                        <a:rPr sz="2000" spc="-23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digitais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3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joystick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DFB02C"/>
                      </a:solidFill>
                      <a:prstDash val="solid"/>
                    </a:lnL>
                    <a:lnR w="6350">
                      <a:solidFill>
                        <a:srgbClr val="DFB02C"/>
                      </a:solidFill>
                      <a:prstDash val="solid"/>
                    </a:lnR>
                    <a:lnB w="6350">
                      <a:solidFill>
                        <a:srgbClr val="DFB0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spc="-3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Monitores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spc="-9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Impressoras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3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Projetor </a:t>
                      </a:r>
                      <a:r>
                        <a:rPr sz="2000" spc="-8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000" spc="-2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vídeo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DFB02C"/>
                      </a:solidFill>
                      <a:prstDash val="solid"/>
                    </a:lnL>
                    <a:lnR w="6350">
                      <a:solidFill>
                        <a:srgbClr val="DFB02C"/>
                      </a:solidFill>
                      <a:prstDash val="solid"/>
                    </a:lnR>
                    <a:lnB w="6350">
                      <a:solidFill>
                        <a:srgbClr val="DFB02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spc="-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Drives de</a:t>
                      </a:r>
                      <a:r>
                        <a:rPr sz="2000" spc="-24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discos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spc="-13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Placas </a:t>
                      </a:r>
                      <a:r>
                        <a:rPr sz="2000" spc="-8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000" spc="-22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som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 marR="1245870">
                        <a:lnSpc>
                          <a:spcPct val="120000"/>
                        </a:lnSpc>
                      </a:pPr>
                      <a:r>
                        <a:rPr sz="2000" spc="-5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Modem  </a:t>
                      </a:r>
                      <a:r>
                        <a:rPr sz="2000" spc="-114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Placa </a:t>
                      </a:r>
                      <a:r>
                        <a:rPr sz="2000" spc="-9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2000" spc="-31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rede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 marR="1142365">
                        <a:lnSpc>
                          <a:spcPts val="2880"/>
                        </a:lnSpc>
                        <a:spcBef>
                          <a:spcPts val="175"/>
                        </a:spcBef>
                      </a:pPr>
                      <a:r>
                        <a:rPr sz="2000" spc="-114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Placa </a:t>
                      </a:r>
                      <a:r>
                        <a:rPr sz="2000" spc="-8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000" spc="-31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vídeo  </a:t>
                      </a:r>
                      <a:r>
                        <a:rPr sz="2000" spc="-114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Écran</a:t>
                      </a:r>
                      <a:r>
                        <a:rPr sz="2000" spc="-310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45" dirty="0">
                          <a:solidFill>
                            <a:srgbClr val="642824"/>
                          </a:solidFill>
                          <a:latin typeface="Arial"/>
                          <a:cs typeface="Arial"/>
                        </a:rPr>
                        <a:t>Tátil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DFB02C"/>
                      </a:solidFill>
                      <a:prstDash val="solid"/>
                    </a:lnL>
                    <a:lnR w="6350">
                      <a:solidFill>
                        <a:srgbClr val="DFB02C"/>
                      </a:solidFill>
                      <a:prstDash val="solid"/>
                    </a:lnR>
                    <a:lnB w="6350">
                      <a:solidFill>
                        <a:srgbClr val="DFB02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3173348"/>
            <a:ext cx="4143375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85"/>
              </a:lnSpc>
              <a:spcBef>
                <a:spcPts val="100"/>
              </a:spcBef>
            </a:pPr>
            <a:r>
              <a:rPr sz="4800" spc="-345" dirty="0"/>
              <a:t>7. </a:t>
            </a:r>
            <a:r>
              <a:rPr sz="4800" spc="-275" dirty="0"/>
              <a:t>Placa</a:t>
            </a:r>
            <a:r>
              <a:rPr sz="4800" spc="-430" dirty="0"/>
              <a:t> </a:t>
            </a:r>
            <a:r>
              <a:rPr sz="4800" spc="-215" dirty="0"/>
              <a:t>mãe</a:t>
            </a:r>
            <a:endParaRPr sz="4800"/>
          </a:p>
          <a:p>
            <a:pPr marL="12700">
              <a:lnSpc>
                <a:spcPts val="5185"/>
              </a:lnSpc>
            </a:pPr>
            <a:r>
              <a:rPr sz="4800" spc="-150" dirty="0"/>
              <a:t>ou</a:t>
            </a:r>
            <a:r>
              <a:rPr sz="4800" spc="-465" dirty="0"/>
              <a:t> </a:t>
            </a:r>
            <a:r>
              <a:rPr sz="4800" spc="-75" dirty="0"/>
              <a:t>motherboard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5566471" y="3559097"/>
            <a:ext cx="3025140" cy="2332990"/>
            <a:chOff x="5566471" y="3559097"/>
            <a:chExt cx="3025140" cy="2332990"/>
          </a:xfrm>
        </p:grpSpPr>
        <p:sp>
          <p:nvSpPr>
            <p:cNvPr id="4" name="object 4"/>
            <p:cNvSpPr/>
            <p:nvPr/>
          </p:nvSpPr>
          <p:spPr>
            <a:xfrm>
              <a:off x="5566471" y="3727576"/>
              <a:ext cx="3025140" cy="2164715"/>
            </a:xfrm>
            <a:custGeom>
              <a:avLst/>
              <a:gdLst/>
              <a:ahLst/>
              <a:cxnLst/>
              <a:rect l="l" t="t" r="r" b="b"/>
              <a:pathLst>
                <a:path w="3025140" h="2164715">
                  <a:moveTo>
                    <a:pt x="3025034" y="700158"/>
                  </a:moveTo>
                  <a:lnTo>
                    <a:pt x="1791802" y="0"/>
                  </a:lnTo>
                  <a:lnTo>
                    <a:pt x="26428" y="1115910"/>
                  </a:lnTo>
                  <a:lnTo>
                    <a:pt x="67" y="1150531"/>
                  </a:lnTo>
                  <a:lnTo>
                    <a:pt x="0" y="1152295"/>
                  </a:lnTo>
                  <a:lnTo>
                    <a:pt x="1064542" y="2164273"/>
                  </a:lnTo>
                  <a:lnTo>
                    <a:pt x="3017513" y="740114"/>
                  </a:lnTo>
                  <a:lnTo>
                    <a:pt x="3025034" y="700158"/>
                  </a:lnTo>
                  <a:close/>
                </a:path>
              </a:pathLst>
            </a:custGeom>
            <a:solidFill>
              <a:srgbClr val="46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78208" y="3559097"/>
              <a:ext cx="3013075" cy="2301875"/>
            </a:xfrm>
            <a:custGeom>
              <a:avLst/>
              <a:gdLst/>
              <a:ahLst/>
              <a:cxnLst/>
              <a:rect l="l" t="t" r="r" b="b"/>
              <a:pathLst>
                <a:path w="3013075" h="2301875">
                  <a:moveTo>
                    <a:pt x="1962481" y="0"/>
                  </a:moveTo>
                  <a:lnTo>
                    <a:pt x="13051" y="1286543"/>
                  </a:lnTo>
                  <a:lnTo>
                    <a:pt x="0" y="1303684"/>
                  </a:lnTo>
                  <a:lnTo>
                    <a:pt x="1057956" y="2301375"/>
                  </a:lnTo>
                  <a:lnTo>
                    <a:pt x="3012576" y="880521"/>
                  </a:lnTo>
                  <a:lnTo>
                    <a:pt x="1962481" y="0"/>
                  </a:lnTo>
                  <a:close/>
                </a:path>
              </a:pathLst>
            </a:custGeom>
            <a:solidFill>
              <a:srgbClr val="775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9209" y="3671241"/>
              <a:ext cx="2789099" cy="21567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697484"/>
            <a:ext cx="5142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4" dirty="0"/>
              <a:t>Placa </a:t>
            </a:r>
            <a:r>
              <a:rPr sz="3600" spc="-160" dirty="0"/>
              <a:t>mãe </a:t>
            </a:r>
            <a:r>
              <a:rPr sz="3600" spc="-114" dirty="0"/>
              <a:t>ou</a:t>
            </a:r>
            <a:r>
              <a:rPr sz="3600" spc="-550" dirty="0"/>
              <a:t> </a:t>
            </a:r>
            <a:r>
              <a:rPr sz="3600" spc="-60" dirty="0"/>
              <a:t>motherboard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8540" y="1907489"/>
            <a:ext cx="2585085" cy="10407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87020" marR="5080" indent="-274320">
              <a:lnSpc>
                <a:spcPts val="1939"/>
              </a:lnSpc>
              <a:spcBef>
                <a:spcPts val="350"/>
              </a:spcBef>
              <a:buSzPct val="108333"/>
              <a:buFont typeface="Arial"/>
              <a:buChar char="▪"/>
              <a:tabLst>
                <a:tab pos="286385" algn="l"/>
                <a:tab pos="287020" algn="l"/>
              </a:tabLst>
            </a:pPr>
            <a:r>
              <a:rPr sz="1800" b="1" spc="40" dirty="0">
                <a:solidFill>
                  <a:srgbClr val="642824"/>
                </a:solidFill>
                <a:latin typeface="Trebuchet MS"/>
                <a:cs typeface="Trebuchet MS"/>
              </a:rPr>
              <a:t>A </a:t>
            </a:r>
            <a:r>
              <a:rPr sz="1800" b="1" spc="-65" dirty="0">
                <a:solidFill>
                  <a:srgbClr val="642824"/>
                </a:solidFill>
                <a:latin typeface="Trebuchet MS"/>
                <a:cs typeface="Trebuchet MS"/>
              </a:rPr>
              <a:t>motherboard </a:t>
            </a:r>
            <a:r>
              <a:rPr sz="1800" b="1" spc="-55" dirty="0">
                <a:solidFill>
                  <a:srgbClr val="642824"/>
                </a:solidFill>
                <a:latin typeface="Trebuchet MS"/>
                <a:cs typeface="Trebuchet MS"/>
              </a:rPr>
              <a:t>ou  </a:t>
            </a:r>
            <a:r>
              <a:rPr sz="1800" b="1" spc="-70" dirty="0">
                <a:solidFill>
                  <a:srgbClr val="642824"/>
                </a:solidFill>
                <a:latin typeface="Trebuchet MS"/>
                <a:cs typeface="Trebuchet MS"/>
              </a:rPr>
              <a:t>placa-mãe, </a:t>
            </a:r>
            <a:r>
              <a:rPr sz="1800" b="1" spc="-114" dirty="0">
                <a:solidFill>
                  <a:srgbClr val="642824"/>
                </a:solidFill>
                <a:latin typeface="Trebuchet MS"/>
                <a:cs typeface="Trebuchet MS"/>
              </a:rPr>
              <a:t>é </a:t>
            </a:r>
            <a:r>
              <a:rPr sz="1800" b="1" spc="-35" dirty="0">
                <a:solidFill>
                  <a:srgbClr val="642824"/>
                </a:solidFill>
                <a:latin typeface="Trebuchet MS"/>
                <a:cs typeface="Trebuchet MS"/>
              </a:rPr>
              <a:t>a  </a:t>
            </a:r>
            <a:r>
              <a:rPr sz="1800" b="1" spc="-70" dirty="0">
                <a:solidFill>
                  <a:srgbClr val="642824"/>
                </a:solidFill>
                <a:latin typeface="Trebuchet MS"/>
                <a:cs typeface="Trebuchet MS"/>
              </a:rPr>
              <a:t>componente </a:t>
            </a:r>
            <a:r>
              <a:rPr sz="1800" b="1" spc="-85" dirty="0">
                <a:solidFill>
                  <a:srgbClr val="642824"/>
                </a:solidFill>
                <a:latin typeface="Trebuchet MS"/>
                <a:cs typeface="Trebuchet MS"/>
              </a:rPr>
              <a:t>central</a:t>
            </a:r>
            <a:r>
              <a:rPr sz="1800" b="1" spc="-29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642824"/>
                </a:solidFill>
                <a:latin typeface="Trebuchet MS"/>
                <a:cs typeface="Trebuchet MS"/>
              </a:rPr>
              <a:t>do  </a:t>
            </a:r>
            <a:r>
              <a:rPr sz="1800" b="1" spc="-75" dirty="0">
                <a:solidFill>
                  <a:srgbClr val="642824"/>
                </a:solidFill>
                <a:latin typeface="Trebuchet MS"/>
                <a:cs typeface="Trebuchet MS"/>
              </a:rPr>
              <a:t>computador.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3124327"/>
            <a:ext cx="2569210" cy="202818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87020" marR="5080" indent="-274320">
              <a:lnSpc>
                <a:spcPct val="90000"/>
              </a:lnSpc>
              <a:spcBef>
                <a:spcPts val="315"/>
              </a:spcBef>
              <a:buSzPct val="108333"/>
              <a:buChar char="▪"/>
              <a:tabLst>
                <a:tab pos="286385" algn="l"/>
                <a:tab pos="287020" algn="l"/>
              </a:tabLst>
            </a:pPr>
            <a:r>
              <a:rPr sz="1800" spc="-105" dirty="0">
                <a:solidFill>
                  <a:srgbClr val="642824"/>
                </a:solidFill>
                <a:latin typeface="Arial"/>
                <a:cs typeface="Arial"/>
              </a:rPr>
              <a:t>Para </a:t>
            </a: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que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os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outros 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componentes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e 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periféricos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funcionem,</a:t>
            </a:r>
            <a:r>
              <a:rPr sz="1800" spc="-3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é  </a:t>
            </a:r>
            <a:r>
              <a:rPr sz="1800" spc="-90" dirty="0">
                <a:solidFill>
                  <a:srgbClr val="642824"/>
                </a:solidFill>
                <a:latin typeface="Arial"/>
                <a:cs typeface="Arial"/>
              </a:rPr>
              <a:t>necessário </a:t>
            </a: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que </a:t>
            </a:r>
            <a:r>
              <a:rPr sz="1800" spc="-55" dirty="0">
                <a:solidFill>
                  <a:srgbClr val="642824"/>
                </a:solidFill>
                <a:latin typeface="Arial"/>
                <a:cs typeface="Arial"/>
              </a:rPr>
              <a:t>estejam 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integrados </a:t>
            </a:r>
            <a:r>
              <a:rPr sz="1800" spc="-70" dirty="0">
                <a:solidFill>
                  <a:srgbClr val="642824"/>
                </a:solidFill>
                <a:latin typeface="Arial"/>
                <a:cs typeface="Arial"/>
              </a:rPr>
              <a:t>neste  </a:t>
            </a:r>
            <a:r>
              <a:rPr sz="1800" spc="-25" dirty="0">
                <a:solidFill>
                  <a:srgbClr val="642824"/>
                </a:solidFill>
                <a:latin typeface="Arial"/>
                <a:cs typeface="Arial"/>
              </a:rPr>
              <a:t>circuito, </a:t>
            </a: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razão 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pela qual 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o </a:t>
            </a: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seu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nome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significa  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"placa-mãe".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5328284"/>
            <a:ext cx="2552700" cy="10407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87020" marR="5080" indent="-274320">
              <a:lnSpc>
                <a:spcPct val="90000"/>
              </a:lnSpc>
              <a:spcBef>
                <a:spcPts val="315"/>
              </a:spcBef>
              <a:buSzPct val="108333"/>
              <a:buChar char="▪"/>
              <a:tabLst>
                <a:tab pos="286385" algn="l"/>
                <a:tab pos="287020" algn="l"/>
              </a:tabLst>
            </a:pP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Permite </a:t>
            </a: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que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o  </a:t>
            </a: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processador</a:t>
            </a:r>
            <a:r>
              <a:rPr sz="18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comunique  com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todos </a:t>
            </a:r>
            <a:r>
              <a:rPr sz="1800" spc="-114" dirty="0">
                <a:solidFill>
                  <a:srgbClr val="642824"/>
                </a:solidFill>
                <a:latin typeface="Arial"/>
                <a:cs typeface="Arial"/>
              </a:rPr>
              <a:t>os 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periféricos.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06596" y="2731642"/>
            <a:ext cx="3929379" cy="2453640"/>
            <a:chOff x="4006596" y="2731642"/>
            <a:chExt cx="3929379" cy="2453640"/>
          </a:xfrm>
        </p:grpSpPr>
        <p:sp>
          <p:nvSpPr>
            <p:cNvPr id="7" name="object 7"/>
            <p:cNvSpPr/>
            <p:nvPr/>
          </p:nvSpPr>
          <p:spPr>
            <a:xfrm>
              <a:off x="4626864" y="2731642"/>
              <a:ext cx="3278886" cy="23515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6596" y="4536706"/>
              <a:ext cx="576262" cy="6483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12132" y="2763519"/>
              <a:ext cx="3297554" cy="2311400"/>
            </a:xfrm>
            <a:custGeom>
              <a:avLst/>
              <a:gdLst/>
              <a:ahLst/>
              <a:cxnLst/>
              <a:rect l="l" t="t" r="r" b="b"/>
              <a:pathLst>
                <a:path w="3297554" h="2311400">
                  <a:moveTo>
                    <a:pt x="0" y="1091183"/>
                  </a:moveTo>
                  <a:lnTo>
                    <a:pt x="1014856" y="2310891"/>
                  </a:lnTo>
                  <a:lnTo>
                    <a:pt x="3297427" y="867028"/>
                  </a:lnTo>
                  <a:lnTo>
                    <a:pt x="2198623" y="0"/>
                  </a:lnTo>
                  <a:lnTo>
                    <a:pt x="0" y="1091183"/>
                  </a:lnTo>
                  <a:close/>
                </a:path>
              </a:pathLst>
            </a:custGeom>
            <a:ln w="52451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96790" y="3110610"/>
              <a:ext cx="1053465" cy="394970"/>
            </a:xfrm>
            <a:custGeom>
              <a:avLst/>
              <a:gdLst/>
              <a:ahLst/>
              <a:cxnLst/>
              <a:rect l="l" t="t" r="r" b="b"/>
              <a:pathLst>
                <a:path w="1053464" h="394970">
                  <a:moveTo>
                    <a:pt x="0" y="0"/>
                  </a:moveTo>
                  <a:lnTo>
                    <a:pt x="240157" y="0"/>
                  </a:lnTo>
                  <a:lnTo>
                    <a:pt x="1053211" y="394842"/>
                  </a:lnTo>
                </a:path>
              </a:pathLst>
            </a:custGeom>
            <a:ln w="23876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58615" y="2986760"/>
            <a:ext cx="1090930" cy="305435"/>
          </a:xfrm>
          <a:prstGeom prst="rect">
            <a:avLst/>
          </a:prstGeom>
          <a:solidFill>
            <a:srgbClr val="33CCCC"/>
          </a:solidFill>
        </p:spPr>
        <p:txBody>
          <a:bodyPr vert="horz" wrap="square" lIns="0" tIns="5397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25"/>
              </a:spcBef>
            </a:pPr>
            <a:r>
              <a:rPr sz="800" b="1" dirty="0">
                <a:latin typeface="Arial"/>
                <a:cs typeface="Arial"/>
              </a:rPr>
              <a:t>MEMÓRIA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RAM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820154" y="2712783"/>
            <a:ext cx="1889125" cy="1184275"/>
            <a:chOff x="6820154" y="2712783"/>
            <a:chExt cx="1889125" cy="1184275"/>
          </a:xfrm>
        </p:grpSpPr>
        <p:sp>
          <p:nvSpPr>
            <p:cNvPr id="13" name="object 13"/>
            <p:cNvSpPr/>
            <p:nvPr/>
          </p:nvSpPr>
          <p:spPr>
            <a:xfrm>
              <a:off x="7639939" y="2724848"/>
              <a:ext cx="1057275" cy="261620"/>
            </a:xfrm>
            <a:custGeom>
              <a:avLst/>
              <a:gdLst/>
              <a:ahLst/>
              <a:cxnLst/>
              <a:rect l="l" t="t" r="r" b="b"/>
              <a:pathLst>
                <a:path w="1057275" h="261619">
                  <a:moveTo>
                    <a:pt x="1057224" y="0"/>
                  </a:moveTo>
                  <a:lnTo>
                    <a:pt x="0" y="0"/>
                  </a:lnTo>
                  <a:lnTo>
                    <a:pt x="0" y="261175"/>
                  </a:lnTo>
                  <a:lnTo>
                    <a:pt x="1057224" y="261175"/>
                  </a:lnTo>
                  <a:lnTo>
                    <a:pt x="10572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32219" y="2724848"/>
              <a:ext cx="1864995" cy="1160145"/>
            </a:xfrm>
            <a:custGeom>
              <a:avLst/>
              <a:gdLst/>
              <a:ahLst/>
              <a:cxnLst/>
              <a:rect l="l" t="t" r="r" b="b"/>
              <a:pathLst>
                <a:path w="1864995" h="1160145">
                  <a:moveTo>
                    <a:pt x="807720" y="261175"/>
                  </a:moveTo>
                  <a:lnTo>
                    <a:pt x="1864944" y="261175"/>
                  </a:lnTo>
                  <a:lnTo>
                    <a:pt x="1864944" y="0"/>
                  </a:lnTo>
                  <a:lnTo>
                    <a:pt x="807720" y="0"/>
                  </a:lnTo>
                  <a:lnTo>
                    <a:pt x="807720" y="261175"/>
                  </a:lnTo>
                  <a:close/>
                </a:path>
                <a:path w="1864995" h="1160145">
                  <a:moveTo>
                    <a:pt x="751839" y="103822"/>
                  </a:moveTo>
                  <a:lnTo>
                    <a:pt x="585088" y="103822"/>
                  </a:lnTo>
                  <a:lnTo>
                    <a:pt x="0" y="1160081"/>
                  </a:lnTo>
                </a:path>
              </a:pathLst>
            </a:custGeom>
            <a:ln w="23876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28001" y="2712910"/>
            <a:ext cx="1081405" cy="2851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425"/>
              </a:spcBef>
            </a:pPr>
            <a:r>
              <a:rPr sz="800" b="1" dirty="0">
                <a:latin typeface="Arial"/>
                <a:cs typeface="Arial"/>
              </a:rPr>
              <a:t>MEMÓRIA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ROM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64734" y="4079494"/>
            <a:ext cx="906780" cy="1224280"/>
          </a:xfrm>
          <a:custGeom>
            <a:avLst/>
            <a:gdLst/>
            <a:ahLst/>
            <a:cxnLst/>
            <a:rect l="l" t="t" r="r" b="b"/>
            <a:pathLst>
              <a:path w="906779" h="1224279">
                <a:moveTo>
                  <a:pt x="0" y="1224025"/>
                </a:moveTo>
                <a:lnTo>
                  <a:pt x="203073" y="1224025"/>
                </a:lnTo>
                <a:lnTo>
                  <a:pt x="906779" y="0"/>
                </a:lnTo>
              </a:path>
            </a:pathLst>
          </a:custGeom>
          <a:ln w="238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41673" y="5173116"/>
            <a:ext cx="1082040" cy="321945"/>
          </a:xfrm>
          <a:prstGeom prst="rect">
            <a:avLst/>
          </a:prstGeom>
          <a:solidFill>
            <a:srgbClr val="FF6600"/>
          </a:solidFill>
        </p:spPr>
        <p:txBody>
          <a:bodyPr vert="horz" wrap="square" lIns="0" tIns="5461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30"/>
              </a:spcBef>
            </a:pPr>
            <a:r>
              <a:rPr sz="800" b="1" spc="-5" dirty="0">
                <a:latin typeface="Arial"/>
                <a:cs typeface="Arial"/>
              </a:rPr>
              <a:t>PROCESSADOR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10731" y="4353433"/>
            <a:ext cx="705485" cy="151765"/>
          </a:xfrm>
          <a:custGeom>
            <a:avLst/>
            <a:gdLst/>
            <a:ahLst/>
            <a:cxnLst/>
            <a:rect l="l" t="t" r="r" b="b"/>
            <a:pathLst>
              <a:path w="705484" h="151764">
                <a:moveTo>
                  <a:pt x="705358" y="151638"/>
                </a:moveTo>
                <a:lnTo>
                  <a:pt x="699516" y="151638"/>
                </a:lnTo>
                <a:lnTo>
                  <a:pt x="0" y="0"/>
                </a:lnTo>
              </a:path>
            </a:pathLst>
          </a:custGeom>
          <a:ln w="23876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361428" y="4413961"/>
            <a:ext cx="1160145" cy="37338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54610" rIns="0" bIns="0" rtlCol="0">
            <a:spAutoFit/>
          </a:bodyPr>
          <a:lstStyle/>
          <a:p>
            <a:pPr marL="203835" marR="165735" indent="-27940">
              <a:lnSpc>
                <a:spcPct val="100000"/>
              </a:lnSpc>
              <a:spcBef>
                <a:spcPts val="430"/>
              </a:spcBef>
            </a:pPr>
            <a:r>
              <a:rPr sz="800" b="1" spc="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O</a:t>
            </a: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H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5" dirty="0">
                <a:latin typeface="Arial"/>
                <a:cs typeface="Arial"/>
              </a:rPr>
              <a:t>RB</a:t>
            </a:r>
            <a:r>
              <a:rPr sz="800" b="1" dirty="0">
                <a:latin typeface="Arial"/>
                <a:cs typeface="Arial"/>
              </a:rPr>
              <a:t>O</a:t>
            </a: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D  ou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PLACA-MÃE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29811" y="2147201"/>
            <a:ext cx="4679315" cy="851535"/>
            <a:chOff x="3829811" y="2147201"/>
            <a:chExt cx="4679315" cy="851535"/>
          </a:xfrm>
        </p:grpSpPr>
        <p:sp>
          <p:nvSpPr>
            <p:cNvPr id="21" name="object 21"/>
            <p:cNvSpPr/>
            <p:nvPr/>
          </p:nvSpPr>
          <p:spPr>
            <a:xfrm>
              <a:off x="7754239" y="2147201"/>
              <a:ext cx="754722" cy="621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29811" y="2451493"/>
              <a:ext cx="797001" cy="547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28776"/>
              <a:ext cx="9144000" cy="52292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535939"/>
              <a:ext cx="9144000" cy="5322570"/>
            </a:xfrm>
            <a:custGeom>
              <a:avLst/>
              <a:gdLst/>
              <a:ahLst/>
              <a:cxnLst/>
              <a:rect l="l" t="t" r="r" b="b"/>
              <a:pathLst>
                <a:path w="9144000" h="5322570">
                  <a:moveTo>
                    <a:pt x="9144000" y="0"/>
                  </a:moveTo>
                  <a:lnTo>
                    <a:pt x="0" y="0"/>
                  </a:lnTo>
                  <a:lnTo>
                    <a:pt x="0" y="5322062"/>
                  </a:lnTo>
                  <a:lnTo>
                    <a:pt x="9144000" y="53220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1C738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3" y="1469136"/>
              <a:ext cx="9142730" cy="193040"/>
            </a:xfrm>
            <a:custGeom>
              <a:avLst/>
              <a:gdLst/>
              <a:ahLst/>
              <a:cxnLst/>
              <a:rect l="l" t="t" r="r" b="b"/>
              <a:pathLst>
                <a:path w="9142730" h="193039">
                  <a:moveTo>
                    <a:pt x="2944844" y="173989"/>
                  </a:moveTo>
                  <a:lnTo>
                    <a:pt x="2874994" y="173989"/>
                  </a:lnTo>
                  <a:lnTo>
                    <a:pt x="2882188" y="176529"/>
                  </a:lnTo>
                  <a:lnTo>
                    <a:pt x="2889679" y="180339"/>
                  </a:lnTo>
                  <a:lnTo>
                    <a:pt x="2897765" y="182879"/>
                  </a:lnTo>
                  <a:lnTo>
                    <a:pt x="2906744" y="184150"/>
                  </a:lnTo>
                  <a:lnTo>
                    <a:pt x="2906744" y="186689"/>
                  </a:lnTo>
                  <a:lnTo>
                    <a:pt x="2909919" y="190500"/>
                  </a:lnTo>
                  <a:lnTo>
                    <a:pt x="2909919" y="193039"/>
                  </a:lnTo>
                  <a:lnTo>
                    <a:pt x="2917212" y="191769"/>
                  </a:lnTo>
                  <a:lnTo>
                    <a:pt x="2918254" y="190500"/>
                  </a:lnTo>
                  <a:lnTo>
                    <a:pt x="2917510" y="187960"/>
                  </a:lnTo>
                  <a:lnTo>
                    <a:pt x="2919444" y="184150"/>
                  </a:lnTo>
                  <a:lnTo>
                    <a:pt x="2922619" y="184150"/>
                  </a:lnTo>
                  <a:lnTo>
                    <a:pt x="2922619" y="180339"/>
                  </a:lnTo>
                  <a:lnTo>
                    <a:pt x="2928969" y="180339"/>
                  </a:lnTo>
                  <a:lnTo>
                    <a:pt x="2928969" y="177800"/>
                  </a:lnTo>
                  <a:lnTo>
                    <a:pt x="2944844" y="177800"/>
                  </a:lnTo>
                  <a:lnTo>
                    <a:pt x="2944844" y="173989"/>
                  </a:lnTo>
                  <a:close/>
                </a:path>
                <a:path w="9142730" h="193039">
                  <a:moveTo>
                    <a:pt x="1719294" y="177800"/>
                  </a:moveTo>
                  <a:lnTo>
                    <a:pt x="1684369" y="177800"/>
                  </a:lnTo>
                  <a:lnTo>
                    <a:pt x="1697069" y="180339"/>
                  </a:lnTo>
                  <a:lnTo>
                    <a:pt x="1697069" y="190500"/>
                  </a:lnTo>
                  <a:lnTo>
                    <a:pt x="1705007" y="187325"/>
                  </a:lnTo>
                  <a:lnTo>
                    <a:pt x="1706594" y="184150"/>
                  </a:lnTo>
                  <a:lnTo>
                    <a:pt x="1716119" y="184150"/>
                  </a:lnTo>
                  <a:lnTo>
                    <a:pt x="1719294" y="180339"/>
                  </a:lnTo>
                  <a:lnTo>
                    <a:pt x="1719294" y="177800"/>
                  </a:lnTo>
                  <a:close/>
                </a:path>
                <a:path w="9142730" h="193039">
                  <a:moveTo>
                    <a:pt x="1706594" y="186689"/>
                  </a:moveTo>
                  <a:lnTo>
                    <a:pt x="1705007" y="187325"/>
                  </a:lnTo>
                  <a:lnTo>
                    <a:pt x="1703419" y="190500"/>
                  </a:lnTo>
                  <a:lnTo>
                    <a:pt x="1706594" y="186689"/>
                  </a:lnTo>
                  <a:close/>
                </a:path>
                <a:path w="9142730" h="193039">
                  <a:moveTo>
                    <a:pt x="2725769" y="180339"/>
                  </a:moveTo>
                  <a:lnTo>
                    <a:pt x="2706719" y="180339"/>
                  </a:lnTo>
                  <a:lnTo>
                    <a:pt x="2709894" y="186689"/>
                  </a:lnTo>
                  <a:lnTo>
                    <a:pt x="2716244" y="186689"/>
                  </a:lnTo>
                  <a:lnTo>
                    <a:pt x="2716244" y="184150"/>
                  </a:lnTo>
                  <a:lnTo>
                    <a:pt x="2725769" y="184150"/>
                  </a:lnTo>
                  <a:lnTo>
                    <a:pt x="2725769" y="180339"/>
                  </a:lnTo>
                  <a:close/>
                </a:path>
                <a:path w="9142730" h="193039">
                  <a:moveTo>
                    <a:pt x="6542119" y="180339"/>
                  </a:moveTo>
                  <a:lnTo>
                    <a:pt x="6532594" y="180339"/>
                  </a:lnTo>
                  <a:lnTo>
                    <a:pt x="6532594" y="184150"/>
                  </a:lnTo>
                  <a:lnTo>
                    <a:pt x="6542119" y="186689"/>
                  </a:lnTo>
                  <a:lnTo>
                    <a:pt x="6542119" y="180339"/>
                  </a:lnTo>
                  <a:close/>
                </a:path>
                <a:path w="9142730" h="193039">
                  <a:moveTo>
                    <a:pt x="6846919" y="184150"/>
                  </a:moveTo>
                  <a:lnTo>
                    <a:pt x="6837394" y="184150"/>
                  </a:lnTo>
                  <a:lnTo>
                    <a:pt x="6843744" y="186689"/>
                  </a:lnTo>
                  <a:lnTo>
                    <a:pt x="6846919" y="184150"/>
                  </a:lnTo>
                  <a:close/>
                </a:path>
                <a:path w="9142730" h="193039">
                  <a:moveTo>
                    <a:pt x="6526139" y="185208"/>
                  </a:moveTo>
                  <a:lnTo>
                    <a:pt x="6526117" y="185419"/>
                  </a:lnTo>
                  <a:lnTo>
                    <a:pt x="6526752" y="185419"/>
                  </a:lnTo>
                  <a:lnTo>
                    <a:pt x="6526139" y="185208"/>
                  </a:lnTo>
                  <a:close/>
                </a:path>
                <a:path w="9142730" h="193039">
                  <a:moveTo>
                    <a:pt x="6532594" y="180339"/>
                  </a:moveTo>
                  <a:lnTo>
                    <a:pt x="6507194" y="180339"/>
                  </a:lnTo>
                  <a:lnTo>
                    <a:pt x="6510369" y="184150"/>
                  </a:lnTo>
                  <a:lnTo>
                    <a:pt x="6523069" y="184150"/>
                  </a:lnTo>
                  <a:lnTo>
                    <a:pt x="6526139" y="185208"/>
                  </a:lnTo>
                  <a:lnTo>
                    <a:pt x="6526244" y="184150"/>
                  </a:lnTo>
                  <a:lnTo>
                    <a:pt x="6532594" y="180339"/>
                  </a:lnTo>
                  <a:close/>
                </a:path>
                <a:path w="9142730" h="193039">
                  <a:moveTo>
                    <a:pt x="109538" y="170179"/>
                  </a:moveTo>
                  <a:lnTo>
                    <a:pt x="26988" y="170179"/>
                  </a:lnTo>
                  <a:lnTo>
                    <a:pt x="26988" y="177800"/>
                  </a:lnTo>
                  <a:lnTo>
                    <a:pt x="34082" y="177800"/>
                  </a:lnTo>
                  <a:lnTo>
                    <a:pt x="40878" y="179069"/>
                  </a:lnTo>
                  <a:lnTo>
                    <a:pt x="47080" y="181610"/>
                  </a:lnTo>
                  <a:lnTo>
                    <a:pt x="52388" y="184150"/>
                  </a:lnTo>
                  <a:lnTo>
                    <a:pt x="61885" y="184150"/>
                  </a:lnTo>
                  <a:lnTo>
                    <a:pt x="61913" y="180339"/>
                  </a:lnTo>
                  <a:lnTo>
                    <a:pt x="68560" y="180339"/>
                  </a:lnTo>
                  <a:lnTo>
                    <a:pt x="74613" y="179069"/>
                  </a:lnTo>
                  <a:lnTo>
                    <a:pt x="80665" y="176529"/>
                  </a:lnTo>
                  <a:lnTo>
                    <a:pt x="87313" y="173989"/>
                  </a:lnTo>
                  <a:lnTo>
                    <a:pt x="103188" y="173989"/>
                  </a:lnTo>
                  <a:lnTo>
                    <a:pt x="109538" y="170179"/>
                  </a:lnTo>
                  <a:close/>
                </a:path>
                <a:path w="9142730" h="193039">
                  <a:moveTo>
                    <a:pt x="1122369" y="173989"/>
                  </a:moveTo>
                  <a:lnTo>
                    <a:pt x="1046156" y="173989"/>
                  </a:lnTo>
                  <a:lnTo>
                    <a:pt x="1052514" y="176529"/>
                  </a:lnTo>
                  <a:lnTo>
                    <a:pt x="1061249" y="180339"/>
                  </a:lnTo>
                  <a:lnTo>
                    <a:pt x="1071172" y="182879"/>
                  </a:lnTo>
                  <a:lnTo>
                    <a:pt x="1081094" y="184150"/>
                  </a:lnTo>
                  <a:lnTo>
                    <a:pt x="1081094" y="180339"/>
                  </a:lnTo>
                  <a:lnTo>
                    <a:pt x="1119181" y="180339"/>
                  </a:lnTo>
                  <a:lnTo>
                    <a:pt x="1122369" y="177800"/>
                  </a:lnTo>
                  <a:lnTo>
                    <a:pt x="1122369" y="173989"/>
                  </a:lnTo>
                  <a:close/>
                </a:path>
                <a:path w="9142730" h="193039">
                  <a:moveTo>
                    <a:pt x="1109669" y="180339"/>
                  </a:moveTo>
                  <a:lnTo>
                    <a:pt x="1081094" y="180339"/>
                  </a:lnTo>
                  <a:lnTo>
                    <a:pt x="1087736" y="181610"/>
                  </a:lnTo>
                  <a:lnTo>
                    <a:pt x="1099845" y="182879"/>
                  </a:lnTo>
                  <a:lnTo>
                    <a:pt x="1106494" y="184150"/>
                  </a:lnTo>
                  <a:lnTo>
                    <a:pt x="1109669" y="180339"/>
                  </a:lnTo>
                  <a:close/>
                </a:path>
                <a:path w="9142730" h="193039">
                  <a:moveTo>
                    <a:pt x="1516094" y="170179"/>
                  </a:moveTo>
                  <a:lnTo>
                    <a:pt x="1411319" y="170179"/>
                  </a:lnTo>
                  <a:lnTo>
                    <a:pt x="1411319" y="173989"/>
                  </a:lnTo>
                  <a:lnTo>
                    <a:pt x="1417669" y="173989"/>
                  </a:lnTo>
                  <a:lnTo>
                    <a:pt x="1424019" y="184150"/>
                  </a:lnTo>
                  <a:lnTo>
                    <a:pt x="1437910" y="184150"/>
                  </a:lnTo>
                  <a:lnTo>
                    <a:pt x="1444111" y="182879"/>
                  </a:lnTo>
                  <a:lnTo>
                    <a:pt x="1451536" y="182879"/>
                  </a:lnTo>
                  <a:lnTo>
                    <a:pt x="1455769" y="180339"/>
                  </a:lnTo>
                  <a:lnTo>
                    <a:pt x="1468469" y="180339"/>
                  </a:lnTo>
                  <a:lnTo>
                    <a:pt x="1481169" y="177800"/>
                  </a:lnTo>
                  <a:lnTo>
                    <a:pt x="1509744" y="177800"/>
                  </a:lnTo>
                  <a:lnTo>
                    <a:pt x="1516094" y="170179"/>
                  </a:lnTo>
                  <a:close/>
                </a:path>
                <a:path w="9142730" h="193039">
                  <a:moveTo>
                    <a:pt x="1451536" y="182879"/>
                  </a:moveTo>
                  <a:lnTo>
                    <a:pt x="1444111" y="182879"/>
                  </a:lnTo>
                  <a:lnTo>
                    <a:pt x="1449419" y="184150"/>
                  </a:lnTo>
                  <a:lnTo>
                    <a:pt x="1451536" y="182879"/>
                  </a:lnTo>
                  <a:close/>
                </a:path>
                <a:path w="9142730" h="193039">
                  <a:moveTo>
                    <a:pt x="1792319" y="170179"/>
                  </a:moveTo>
                  <a:lnTo>
                    <a:pt x="1570069" y="170179"/>
                  </a:lnTo>
                  <a:lnTo>
                    <a:pt x="1570069" y="173989"/>
                  </a:lnTo>
                  <a:lnTo>
                    <a:pt x="1582769" y="180339"/>
                  </a:lnTo>
                  <a:lnTo>
                    <a:pt x="1595469" y="184150"/>
                  </a:lnTo>
                  <a:lnTo>
                    <a:pt x="1605391" y="182879"/>
                  </a:lnTo>
                  <a:lnTo>
                    <a:pt x="1615313" y="180339"/>
                  </a:lnTo>
                  <a:lnTo>
                    <a:pt x="1624044" y="177800"/>
                  </a:lnTo>
                  <a:lnTo>
                    <a:pt x="1751044" y="177800"/>
                  </a:lnTo>
                  <a:lnTo>
                    <a:pt x="1760569" y="173989"/>
                  </a:lnTo>
                  <a:lnTo>
                    <a:pt x="1789144" y="173989"/>
                  </a:lnTo>
                  <a:lnTo>
                    <a:pt x="1792319" y="170179"/>
                  </a:lnTo>
                  <a:close/>
                </a:path>
                <a:path w="9142730" h="193039">
                  <a:moveTo>
                    <a:pt x="1852644" y="180339"/>
                  </a:moveTo>
                  <a:lnTo>
                    <a:pt x="1836769" y="180339"/>
                  </a:lnTo>
                  <a:lnTo>
                    <a:pt x="1845005" y="181610"/>
                  </a:lnTo>
                  <a:lnTo>
                    <a:pt x="1852644" y="184150"/>
                  </a:lnTo>
                  <a:lnTo>
                    <a:pt x="1852644" y="180339"/>
                  </a:lnTo>
                  <a:close/>
                </a:path>
                <a:path w="9142730" h="193039">
                  <a:moveTo>
                    <a:pt x="1874869" y="180339"/>
                  </a:moveTo>
                  <a:lnTo>
                    <a:pt x="1855819" y="180339"/>
                  </a:lnTo>
                  <a:lnTo>
                    <a:pt x="1855819" y="184150"/>
                  </a:lnTo>
                  <a:lnTo>
                    <a:pt x="1874869" y="184150"/>
                  </a:lnTo>
                  <a:lnTo>
                    <a:pt x="1874869" y="180339"/>
                  </a:lnTo>
                  <a:close/>
                </a:path>
                <a:path w="9142730" h="193039">
                  <a:moveTo>
                    <a:pt x="1893919" y="180339"/>
                  </a:moveTo>
                  <a:lnTo>
                    <a:pt x="1878044" y="180339"/>
                  </a:lnTo>
                  <a:lnTo>
                    <a:pt x="1893919" y="184150"/>
                  </a:lnTo>
                  <a:lnTo>
                    <a:pt x="1893919" y="180339"/>
                  </a:lnTo>
                  <a:close/>
                </a:path>
                <a:path w="9142730" h="193039">
                  <a:moveTo>
                    <a:pt x="2789269" y="177800"/>
                  </a:moveTo>
                  <a:lnTo>
                    <a:pt x="2697194" y="177800"/>
                  </a:lnTo>
                  <a:lnTo>
                    <a:pt x="2700369" y="180339"/>
                  </a:lnTo>
                  <a:lnTo>
                    <a:pt x="2742041" y="180339"/>
                  </a:lnTo>
                  <a:lnTo>
                    <a:pt x="2751219" y="181610"/>
                  </a:lnTo>
                  <a:lnTo>
                    <a:pt x="2760694" y="184150"/>
                  </a:lnTo>
                  <a:lnTo>
                    <a:pt x="2779744" y="184150"/>
                  </a:lnTo>
                  <a:lnTo>
                    <a:pt x="2782919" y="180339"/>
                  </a:lnTo>
                  <a:lnTo>
                    <a:pt x="2789269" y="177800"/>
                  </a:lnTo>
                  <a:close/>
                </a:path>
                <a:path w="9142730" h="193039">
                  <a:moveTo>
                    <a:pt x="2808319" y="177800"/>
                  </a:moveTo>
                  <a:lnTo>
                    <a:pt x="2789269" y="177800"/>
                  </a:lnTo>
                  <a:lnTo>
                    <a:pt x="2795619" y="184150"/>
                  </a:lnTo>
                  <a:lnTo>
                    <a:pt x="2798794" y="184150"/>
                  </a:lnTo>
                  <a:lnTo>
                    <a:pt x="2798794" y="180339"/>
                  </a:lnTo>
                  <a:lnTo>
                    <a:pt x="2805144" y="180339"/>
                  </a:lnTo>
                  <a:lnTo>
                    <a:pt x="2808319" y="177800"/>
                  </a:lnTo>
                  <a:close/>
                </a:path>
                <a:path w="9142730" h="193039">
                  <a:moveTo>
                    <a:pt x="3148044" y="173989"/>
                  </a:moveTo>
                  <a:lnTo>
                    <a:pt x="3088712" y="173989"/>
                  </a:lnTo>
                  <a:lnTo>
                    <a:pt x="3097244" y="180339"/>
                  </a:lnTo>
                  <a:lnTo>
                    <a:pt x="3113881" y="181610"/>
                  </a:lnTo>
                  <a:lnTo>
                    <a:pt x="3122644" y="184150"/>
                  </a:lnTo>
                  <a:lnTo>
                    <a:pt x="3122644" y="180339"/>
                  </a:lnTo>
                  <a:lnTo>
                    <a:pt x="3125819" y="180339"/>
                  </a:lnTo>
                  <a:lnTo>
                    <a:pt x="3128994" y="177800"/>
                  </a:lnTo>
                  <a:lnTo>
                    <a:pt x="3144869" y="177800"/>
                  </a:lnTo>
                  <a:lnTo>
                    <a:pt x="3148044" y="173989"/>
                  </a:lnTo>
                  <a:close/>
                </a:path>
                <a:path w="9142730" h="193039">
                  <a:moveTo>
                    <a:pt x="3182969" y="180339"/>
                  </a:moveTo>
                  <a:lnTo>
                    <a:pt x="3176619" y="180339"/>
                  </a:lnTo>
                  <a:lnTo>
                    <a:pt x="3179794" y="184150"/>
                  </a:lnTo>
                  <a:lnTo>
                    <a:pt x="3182969" y="184150"/>
                  </a:lnTo>
                  <a:lnTo>
                    <a:pt x="3182969" y="180339"/>
                  </a:lnTo>
                  <a:close/>
                </a:path>
                <a:path w="9142730" h="193039">
                  <a:moveTo>
                    <a:pt x="3878294" y="177800"/>
                  </a:moveTo>
                  <a:lnTo>
                    <a:pt x="3849719" y="177800"/>
                  </a:lnTo>
                  <a:lnTo>
                    <a:pt x="3852894" y="180339"/>
                  </a:lnTo>
                  <a:lnTo>
                    <a:pt x="3859244" y="180339"/>
                  </a:lnTo>
                  <a:lnTo>
                    <a:pt x="3865594" y="184150"/>
                  </a:lnTo>
                  <a:lnTo>
                    <a:pt x="3865594" y="180339"/>
                  </a:lnTo>
                  <a:lnTo>
                    <a:pt x="3878294" y="177800"/>
                  </a:lnTo>
                  <a:close/>
                </a:path>
                <a:path w="9142730" h="193039">
                  <a:moveTo>
                    <a:pt x="4225131" y="168910"/>
                  </a:moveTo>
                  <a:lnTo>
                    <a:pt x="3682206" y="168910"/>
                  </a:lnTo>
                  <a:lnTo>
                    <a:pt x="3687794" y="170179"/>
                  </a:lnTo>
                  <a:lnTo>
                    <a:pt x="3970369" y="170179"/>
                  </a:lnTo>
                  <a:lnTo>
                    <a:pt x="3970369" y="173989"/>
                  </a:lnTo>
                  <a:lnTo>
                    <a:pt x="4008469" y="173989"/>
                  </a:lnTo>
                  <a:lnTo>
                    <a:pt x="4027966" y="175260"/>
                  </a:lnTo>
                  <a:lnTo>
                    <a:pt x="4066959" y="175260"/>
                  </a:lnTo>
                  <a:lnTo>
                    <a:pt x="4084669" y="177800"/>
                  </a:lnTo>
                  <a:lnTo>
                    <a:pt x="4112848" y="177800"/>
                  </a:lnTo>
                  <a:lnTo>
                    <a:pt x="4138644" y="180339"/>
                  </a:lnTo>
                  <a:lnTo>
                    <a:pt x="4144994" y="180339"/>
                  </a:lnTo>
                  <a:lnTo>
                    <a:pt x="4148169" y="184150"/>
                  </a:lnTo>
                  <a:lnTo>
                    <a:pt x="4148169" y="180339"/>
                  </a:lnTo>
                  <a:lnTo>
                    <a:pt x="4186365" y="172719"/>
                  </a:lnTo>
                  <a:lnTo>
                    <a:pt x="4205641" y="170179"/>
                  </a:lnTo>
                  <a:lnTo>
                    <a:pt x="4225131" y="168910"/>
                  </a:lnTo>
                  <a:close/>
                </a:path>
                <a:path w="9142730" h="193039">
                  <a:moveTo>
                    <a:pt x="4711013" y="172719"/>
                  </a:moveTo>
                  <a:lnTo>
                    <a:pt x="4654899" y="172719"/>
                  </a:lnTo>
                  <a:lnTo>
                    <a:pt x="4659344" y="173989"/>
                  </a:lnTo>
                  <a:lnTo>
                    <a:pt x="4662519" y="177800"/>
                  </a:lnTo>
                  <a:lnTo>
                    <a:pt x="4665694" y="177800"/>
                  </a:lnTo>
                  <a:lnTo>
                    <a:pt x="4668869" y="184150"/>
                  </a:lnTo>
                  <a:lnTo>
                    <a:pt x="4685191" y="177800"/>
                  </a:lnTo>
                  <a:lnTo>
                    <a:pt x="4701810" y="173989"/>
                  </a:lnTo>
                  <a:lnTo>
                    <a:pt x="4711013" y="172719"/>
                  </a:lnTo>
                  <a:close/>
                </a:path>
                <a:path w="9142730" h="193039">
                  <a:moveTo>
                    <a:pt x="4964144" y="177800"/>
                  </a:moveTo>
                  <a:lnTo>
                    <a:pt x="4931452" y="177800"/>
                  </a:lnTo>
                  <a:lnTo>
                    <a:pt x="4940729" y="180339"/>
                  </a:lnTo>
                  <a:lnTo>
                    <a:pt x="4950601" y="182879"/>
                  </a:lnTo>
                  <a:lnTo>
                    <a:pt x="4957794" y="184150"/>
                  </a:lnTo>
                  <a:lnTo>
                    <a:pt x="4957794" y="180339"/>
                  </a:lnTo>
                  <a:lnTo>
                    <a:pt x="4960969" y="180339"/>
                  </a:lnTo>
                  <a:lnTo>
                    <a:pt x="4964144" y="177800"/>
                  </a:lnTo>
                  <a:close/>
                </a:path>
                <a:path w="9142730" h="193039">
                  <a:moveTo>
                    <a:pt x="5802344" y="180339"/>
                  </a:moveTo>
                  <a:lnTo>
                    <a:pt x="5773769" y="180339"/>
                  </a:lnTo>
                  <a:lnTo>
                    <a:pt x="5776944" y="184150"/>
                  </a:lnTo>
                  <a:lnTo>
                    <a:pt x="5802344" y="184150"/>
                  </a:lnTo>
                  <a:lnTo>
                    <a:pt x="5802344" y="180339"/>
                  </a:lnTo>
                  <a:close/>
                </a:path>
                <a:path w="9142730" h="193039">
                  <a:moveTo>
                    <a:pt x="6126194" y="170179"/>
                  </a:moveTo>
                  <a:lnTo>
                    <a:pt x="6081744" y="170179"/>
                  </a:lnTo>
                  <a:lnTo>
                    <a:pt x="6081744" y="180339"/>
                  </a:lnTo>
                  <a:lnTo>
                    <a:pt x="6083268" y="181610"/>
                  </a:lnTo>
                  <a:lnTo>
                    <a:pt x="6084919" y="184150"/>
                  </a:lnTo>
                  <a:lnTo>
                    <a:pt x="6088094" y="184150"/>
                  </a:lnTo>
                  <a:lnTo>
                    <a:pt x="6088094" y="177800"/>
                  </a:lnTo>
                  <a:lnTo>
                    <a:pt x="6094444" y="173989"/>
                  </a:lnTo>
                  <a:lnTo>
                    <a:pt x="6112304" y="173989"/>
                  </a:lnTo>
                  <a:lnTo>
                    <a:pt x="6119100" y="172719"/>
                  </a:lnTo>
                  <a:lnTo>
                    <a:pt x="6126194" y="170179"/>
                  </a:lnTo>
                  <a:close/>
                </a:path>
                <a:path w="9142730" h="193039">
                  <a:moveTo>
                    <a:pt x="6577044" y="180339"/>
                  </a:moveTo>
                  <a:lnTo>
                    <a:pt x="6542119" y="180339"/>
                  </a:lnTo>
                  <a:lnTo>
                    <a:pt x="6545294" y="184150"/>
                  </a:lnTo>
                  <a:lnTo>
                    <a:pt x="6577044" y="184150"/>
                  </a:lnTo>
                  <a:lnTo>
                    <a:pt x="6577044" y="180339"/>
                  </a:lnTo>
                  <a:close/>
                </a:path>
                <a:path w="9142730" h="193039">
                  <a:moveTo>
                    <a:pt x="6608794" y="170179"/>
                  </a:moveTo>
                  <a:lnTo>
                    <a:pt x="6456394" y="170179"/>
                  </a:lnTo>
                  <a:lnTo>
                    <a:pt x="6475444" y="173989"/>
                  </a:lnTo>
                  <a:lnTo>
                    <a:pt x="6482588" y="173989"/>
                  </a:lnTo>
                  <a:lnTo>
                    <a:pt x="6489732" y="176529"/>
                  </a:lnTo>
                  <a:lnTo>
                    <a:pt x="6496876" y="177800"/>
                  </a:lnTo>
                  <a:lnTo>
                    <a:pt x="6504019" y="180339"/>
                  </a:lnTo>
                  <a:lnTo>
                    <a:pt x="6577044" y="180339"/>
                  </a:lnTo>
                  <a:lnTo>
                    <a:pt x="6583394" y="184150"/>
                  </a:lnTo>
                  <a:lnTo>
                    <a:pt x="6583394" y="180339"/>
                  </a:lnTo>
                  <a:lnTo>
                    <a:pt x="6586569" y="177800"/>
                  </a:lnTo>
                  <a:lnTo>
                    <a:pt x="6592919" y="177800"/>
                  </a:lnTo>
                  <a:lnTo>
                    <a:pt x="6596094" y="173989"/>
                  </a:lnTo>
                  <a:lnTo>
                    <a:pt x="6608794" y="170179"/>
                  </a:lnTo>
                  <a:close/>
                </a:path>
                <a:path w="9142730" h="193039">
                  <a:moveTo>
                    <a:pt x="6859619" y="180339"/>
                  </a:moveTo>
                  <a:lnTo>
                    <a:pt x="6780244" y="180339"/>
                  </a:lnTo>
                  <a:lnTo>
                    <a:pt x="6780244" y="184150"/>
                  </a:lnTo>
                  <a:lnTo>
                    <a:pt x="6859619" y="184150"/>
                  </a:lnTo>
                  <a:lnTo>
                    <a:pt x="6859619" y="180339"/>
                  </a:lnTo>
                  <a:close/>
                </a:path>
                <a:path w="9142730" h="193039">
                  <a:moveTo>
                    <a:pt x="7977219" y="172719"/>
                  </a:moveTo>
                  <a:lnTo>
                    <a:pt x="7843076" y="172719"/>
                  </a:lnTo>
                  <a:lnTo>
                    <a:pt x="7856371" y="175260"/>
                  </a:lnTo>
                  <a:lnTo>
                    <a:pt x="7866094" y="177800"/>
                  </a:lnTo>
                  <a:lnTo>
                    <a:pt x="7866094" y="184150"/>
                  </a:lnTo>
                  <a:lnTo>
                    <a:pt x="7869269" y="180339"/>
                  </a:lnTo>
                  <a:lnTo>
                    <a:pt x="7929594" y="180339"/>
                  </a:lnTo>
                  <a:lnTo>
                    <a:pt x="7935944" y="177800"/>
                  </a:lnTo>
                  <a:lnTo>
                    <a:pt x="7958169" y="177800"/>
                  </a:lnTo>
                  <a:lnTo>
                    <a:pt x="7958169" y="176529"/>
                  </a:lnTo>
                  <a:lnTo>
                    <a:pt x="7965578" y="176529"/>
                  </a:lnTo>
                  <a:lnTo>
                    <a:pt x="7967694" y="173989"/>
                  </a:lnTo>
                  <a:lnTo>
                    <a:pt x="7977219" y="173989"/>
                  </a:lnTo>
                  <a:lnTo>
                    <a:pt x="7977219" y="172719"/>
                  </a:lnTo>
                  <a:close/>
                </a:path>
                <a:path w="9142730" h="193039">
                  <a:moveTo>
                    <a:pt x="7913719" y="180339"/>
                  </a:moveTo>
                  <a:lnTo>
                    <a:pt x="7872444" y="180339"/>
                  </a:lnTo>
                  <a:lnTo>
                    <a:pt x="7875619" y="184150"/>
                  </a:lnTo>
                  <a:lnTo>
                    <a:pt x="7910544" y="184150"/>
                  </a:lnTo>
                  <a:lnTo>
                    <a:pt x="7913719" y="180339"/>
                  </a:lnTo>
                  <a:close/>
                </a:path>
                <a:path w="9142730" h="193039">
                  <a:moveTo>
                    <a:pt x="8342344" y="181610"/>
                  </a:moveTo>
                  <a:lnTo>
                    <a:pt x="8279606" y="181610"/>
                  </a:lnTo>
                  <a:lnTo>
                    <a:pt x="8285194" y="184150"/>
                  </a:lnTo>
                  <a:lnTo>
                    <a:pt x="8342344" y="184150"/>
                  </a:lnTo>
                  <a:lnTo>
                    <a:pt x="8342344" y="181610"/>
                  </a:lnTo>
                  <a:close/>
                </a:path>
                <a:path w="9142730" h="193039">
                  <a:moveTo>
                    <a:pt x="8389969" y="180339"/>
                  </a:moveTo>
                  <a:lnTo>
                    <a:pt x="8348694" y="180339"/>
                  </a:lnTo>
                  <a:lnTo>
                    <a:pt x="8358219" y="184150"/>
                  </a:lnTo>
                  <a:lnTo>
                    <a:pt x="8389969" y="184150"/>
                  </a:lnTo>
                  <a:lnTo>
                    <a:pt x="8389969" y="180339"/>
                  </a:lnTo>
                  <a:close/>
                </a:path>
                <a:path w="9142730" h="193039">
                  <a:moveTo>
                    <a:pt x="8475694" y="180339"/>
                  </a:moveTo>
                  <a:lnTo>
                    <a:pt x="8462994" y="180339"/>
                  </a:lnTo>
                  <a:lnTo>
                    <a:pt x="8469344" y="184150"/>
                  </a:lnTo>
                  <a:lnTo>
                    <a:pt x="8475694" y="180339"/>
                  </a:lnTo>
                  <a:close/>
                </a:path>
                <a:path w="9142730" h="193039">
                  <a:moveTo>
                    <a:pt x="8645028" y="172719"/>
                  </a:moveTo>
                  <a:lnTo>
                    <a:pt x="8538053" y="172719"/>
                  </a:lnTo>
                  <a:lnTo>
                    <a:pt x="8553879" y="176529"/>
                  </a:lnTo>
                  <a:lnTo>
                    <a:pt x="8567918" y="181610"/>
                  </a:lnTo>
                  <a:lnTo>
                    <a:pt x="8580469" y="184150"/>
                  </a:lnTo>
                  <a:lnTo>
                    <a:pt x="8580469" y="180339"/>
                  </a:lnTo>
                  <a:lnTo>
                    <a:pt x="8592822" y="179069"/>
                  </a:lnTo>
                  <a:lnTo>
                    <a:pt x="8617528" y="179069"/>
                  </a:lnTo>
                  <a:lnTo>
                    <a:pt x="8628094" y="177800"/>
                  </a:lnTo>
                  <a:lnTo>
                    <a:pt x="8631269" y="177800"/>
                  </a:lnTo>
                  <a:lnTo>
                    <a:pt x="8637619" y="173989"/>
                  </a:lnTo>
                  <a:lnTo>
                    <a:pt x="8643969" y="173989"/>
                  </a:lnTo>
                  <a:lnTo>
                    <a:pt x="8645028" y="172719"/>
                  </a:lnTo>
                  <a:close/>
                </a:path>
                <a:path w="9142730" h="193039">
                  <a:moveTo>
                    <a:pt x="8882094" y="170179"/>
                  </a:moveTo>
                  <a:lnTo>
                    <a:pt x="8783669" y="170179"/>
                  </a:lnTo>
                  <a:lnTo>
                    <a:pt x="8790019" y="173989"/>
                  </a:lnTo>
                  <a:lnTo>
                    <a:pt x="8796369" y="173989"/>
                  </a:lnTo>
                  <a:lnTo>
                    <a:pt x="8799544" y="177800"/>
                  </a:lnTo>
                  <a:lnTo>
                    <a:pt x="8805894" y="177800"/>
                  </a:lnTo>
                  <a:lnTo>
                    <a:pt x="8805894" y="180339"/>
                  </a:lnTo>
                  <a:lnTo>
                    <a:pt x="8821769" y="180339"/>
                  </a:lnTo>
                  <a:lnTo>
                    <a:pt x="8828119" y="184150"/>
                  </a:lnTo>
                  <a:lnTo>
                    <a:pt x="8841911" y="184150"/>
                  </a:lnTo>
                  <a:lnTo>
                    <a:pt x="8857488" y="179069"/>
                  </a:lnTo>
                  <a:lnTo>
                    <a:pt x="8871875" y="173989"/>
                  </a:lnTo>
                  <a:lnTo>
                    <a:pt x="8882094" y="170179"/>
                  </a:lnTo>
                  <a:close/>
                </a:path>
                <a:path w="9142730" h="193039">
                  <a:moveTo>
                    <a:pt x="9142444" y="170179"/>
                  </a:moveTo>
                  <a:lnTo>
                    <a:pt x="9015444" y="170179"/>
                  </a:lnTo>
                  <a:lnTo>
                    <a:pt x="9019810" y="171450"/>
                  </a:lnTo>
                  <a:lnTo>
                    <a:pt x="9033304" y="179069"/>
                  </a:lnTo>
                  <a:lnTo>
                    <a:pt x="9037669" y="184150"/>
                  </a:lnTo>
                  <a:lnTo>
                    <a:pt x="9044813" y="182879"/>
                  </a:lnTo>
                  <a:lnTo>
                    <a:pt x="9059101" y="181610"/>
                  </a:lnTo>
                  <a:lnTo>
                    <a:pt x="9066244" y="180339"/>
                  </a:lnTo>
                  <a:lnTo>
                    <a:pt x="9077674" y="180339"/>
                  </a:lnTo>
                  <a:lnTo>
                    <a:pt x="9078944" y="177800"/>
                  </a:lnTo>
                  <a:lnTo>
                    <a:pt x="9142444" y="177800"/>
                  </a:lnTo>
                  <a:lnTo>
                    <a:pt x="9142444" y="170179"/>
                  </a:lnTo>
                  <a:close/>
                </a:path>
                <a:path w="9142730" h="193039">
                  <a:moveTo>
                    <a:pt x="9077674" y="180339"/>
                  </a:moveTo>
                  <a:lnTo>
                    <a:pt x="9072594" y="180339"/>
                  </a:lnTo>
                  <a:lnTo>
                    <a:pt x="9075769" y="184150"/>
                  </a:lnTo>
                  <a:lnTo>
                    <a:pt x="9077674" y="180339"/>
                  </a:lnTo>
                  <a:close/>
                </a:path>
                <a:path w="9142730" h="193039">
                  <a:moveTo>
                    <a:pt x="9142444" y="177800"/>
                  </a:moveTo>
                  <a:lnTo>
                    <a:pt x="9078944" y="177800"/>
                  </a:lnTo>
                  <a:lnTo>
                    <a:pt x="9085294" y="184150"/>
                  </a:lnTo>
                  <a:lnTo>
                    <a:pt x="9142444" y="184150"/>
                  </a:lnTo>
                  <a:lnTo>
                    <a:pt x="9142444" y="177800"/>
                  </a:lnTo>
                  <a:close/>
                </a:path>
                <a:path w="9142730" h="193039">
                  <a:moveTo>
                    <a:pt x="8342344" y="180339"/>
                  </a:moveTo>
                  <a:lnTo>
                    <a:pt x="8259211" y="180339"/>
                  </a:lnTo>
                  <a:lnTo>
                    <a:pt x="8273411" y="182879"/>
                  </a:lnTo>
                  <a:lnTo>
                    <a:pt x="8279606" y="181610"/>
                  </a:lnTo>
                  <a:lnTo>
                    <a:pt x="8342344" y="181610"/>
                  </a:lnTo>
                  <a:lnTo>
                    <a:pt x="8342344" y="180339"/>
                  </a:lnTo>
                  <a:close/>
                </a:path>
                <a:path w="9142730" h="193039">
                  <a:moveTo>
                    <a:pt x="382594" y="177800"/>
                  </a:moveTo>
                  <a:lnTo>
                    <a:pt x="373056" y="177800"/>
                  </a:lnTo>
                  <a:lnTo>
                    <a:pt x="376231" y="180339"/>
                  </a:lnTo>
                  <a:lnTo>
                    <a:pt x="379406" y="180339"/>
                  </a:lnTo>
                  <a:lnTo>
                    <a:pt x="382594" y="177800"/>
                  </a:lnTo>
                  <a:close/>
                </a:path>
                <a:path w="9142730" h="193039">
                  <a:moveTo>
                    <a:pt x="677856" y="170179"/>
                  </a:moveTo>
                  <a:lnTo>
                    <a:pt x="668331" y="170179"/>
                  </a:lnTo>
                  <a:lnTo>
                    <a:pt x="674681" y="173989"/>
                  </a:lnTo>
                  <a:lnTo>
                    <a:pt x="674681" y="180339"/>
                  </a:lnTo>
                  <a:lnTo>
                    <a:pt x="677856" y="177800"/>
                  </a:lnTo>
                  <a:lnTo>
                    <a:pt x="677856" y="170179"/>
                  </a:lnTo>
                  <a:close/>
                </a:path>
                <a:path w="9142730" h="193039">
                  <a:moveTo>
                    <a:pt x="915994" y="177800"/>
                  </a:moveTo>
                  <a:lnTo>
                    <a:pt x="900106" y="177800"/>
                  </a:lnTo>
                  <a:lnTo>
                    <a:pt x="900106" y="180339"/>
                  </a:lnTo>
                  <a:lnTo>
                    <a:pt x="909631" y="180339"/>
                  </a:lnTo>
                  <a:lnTo>
                    <a:pt x="915994" y="177800"/>
                  </a:lnTo>
                  <a:close/>
                </a:path>
                <a:path w="9142730" h="193039">
                  <a:moveTo>
                    <a:pt x="960444" y="170179"/>
                  </a:moveTo>
                  <a:lnTo>
                    <a:pt x="890594" y="170179"/>
                  </a:lnTo>
                  <a:lnTo>
                    <a:pt x="893756" y="173989"/>
                  </a:lnTo>
                  <a:lnTo>
                    <a:pt x="893756" y="177800"/>
                  </a:lnTo>
                  <a:lnTo>
                    <a:pt x="919169" y="177800"/>
                  </a:lnTo>
                  <a:lnTo>
                    <a:pt x="922331" y="180339"/>
                  </a:lnTo>
                  <a:lnTo>
                    <a:pt x="925506" y="180339"/>
                  </a:lnTo>
                  <a:lnTo>
                    <a:pt x="925506" y="177800"/>
                  </a:lnTo>
                  <a:lnTo>
                    <a:pt x="928694" y="173989"/>
                  </a:lnTo>
                  <a:lnTo>
                    <a:pt x="957269" y="173989"/>
                  </a:lnTo>
                  <a:lnTo>
                    <a:pt x="960444" y="170179"/>
                  </a:lnTo>
                  <a:close/>
                </a:path>
                <a:path w="9142730" h="193039">
                  <a:moveTo>
                    <a:pt x="944569" y="173989"/>
                  </a:moveTo>
                  <a:lnTo>
                    <a:pt x="931869" y="173989"/>
                  </a:lnTo>
                  <a:lnTo>
                    <a:pt x="935031" y="177800"/>
                  </a:lnTo>
                  <a:lnTo>
                    <a:pt x="938206" y="180339"/>
                  </a:lnTo>
                  <a:lnTo>
                    <a:pt x="941381" y="180339"/>
                  </a:lnTo>
                  <a:lnTo>
                    <a:pt x="941381" y="177800"/>
                  </a:lnTo>
                  <a:lnTo>
                    <a:pt x="944569" y="173989"/>
                  </a:lnTo>
                  <a:close/>
                </a:path>
                <a:path w="9142730" h="193039">
                  <a:moveTo>
                    <a:pt x="1493869" y="177800"/>
                  </a:moveTo>
                  <a:lnTo>
                    <a:pt x="1487519" y="177800"/>
                  </a:lnTo>
                  <a:lnTo>
                    <a:pt x="1490694" y="180339"/>
                  </a:lnTo>
                  <a:lnTo>
                    <a:pt x="1493869" y="177800"/>
                  </a:lnTo>
                  <a:close/>
                </a:path>
                <a:path w="9142730" h="193039">
                  <a:moveTo>
                    <a:pt x="1684369" y="177800"/>
                  </a:moveTo>
                  <a:lnTo>
                    <a:pt x="1665319" y="177800"/>
                  </a:lnTo>
                  <a:lnTo>
                    <a:pt x="1668494" y="180339"/>
                  </a:lnTo>
                  <a:lnTo>
                    <a:pt x="1684369" y="177800"/>
                  </a:lnTo>
                  <a:close/>
                </a:path>
                <a:path w="9142730" h="193039">
                  <a:moveTo>
                    <a:pt x="1728819" y="177800"/>
                  </a:moveTo>
                  <a:lnTo>
                    <a:pt x="1719294" y="177800"/>
                  </a:lnTo>
                  <a:lnTo>
                    <a:pt x="1722469" y="180339"/>
                  </a:lnTo>
                  <a:lnTo>
                    <a:pt x="1728819" y="180339"/>
                  </a:lnTo>
                  <a:lnTo>
                    <a:pt x="1728819" y="177800"/>
                  </a:lnTo>
                  <a:close/>
                </a:path>
                <a:path w="9142730" h="193039">
                  <a:moveTo>
                    <a:pt x="1738344" y="177800"/>
                  </a:moveTo>
                  <a:lnTo>
                    <a:pt x="1735169" y="177800"/>
                  </a:lnTo>
                  <a:lnTo>
                    <a:pt x="1735169" y="180339"/>
                  </a:lnTo>
                  <a:lnTo>
                    <a:pt x="1738344" y="180339"/>
                  </a:lnTo>
                  <a:lnTo>
                    <a:pt x="1738344" y="177800"/>
                  </a:lnTo>
                  <a:close/>
                </a:path>
                <a:path w="9142730" h="193039">
                  <a:moveTo>
                    <a:pt x="1912969" y="177800"/>
                  </a:moveTo>
                  <a:lnTo>
                    <a:pt x="1814544" y="177800"/>
                  </a:lnTo>
                  <a:lnTo>
                    <a:pt x="1820894" y="180339"/>
                  </a:lnTo>
                  <a:lnTo>
                    <a:pt x="1906619" y="180339"/>
                  </a:lnTo>
                  <a:lnTo>
                    <a:pt x="1912969" y="177800"/>
                  </a:lnTo>
                  <a:close/>
                </a:path>
                <a:path w="9142730" h="193039">
                  <a:moveTo>
                    <a:pt x="2220944" y="177800"/>
                  </a:moveTo>
                  <a:lnTo>
                    <a:pt x="2198719" y="177800"/>
                  </a:lnTo>
                  <a:lnTo>
                    <a:pt x="2205069" y="180339"/>
                  </a:lnTo>
                  <a:lnTo>
                    <a:pt x="2217769" y="180339"/>
                  </a:lnTo>
                  <a:lnTo>
                    <a:pt x="2220944" y="177800"/>
                  </a:lnTo>
                  <a:close/>
                </a:path>
                <a:path w="9142730" h="193039">
                  <a:moveTo>
                    <a:pt x="2233644" y="177800"/>
                  </a:moveTo>
                  <a:lnTo>
                    <a:pt x="2227294" y="177800"/>
                  </a:lnTo>
                  <a:lnTo>
                    <a:pt x="2227294" y="180339"/>
                  </a:lnTo>
                  <a:lnTo>
                    <a:pt x="2233644" y="180339"/>
                  </a:lnTo>
                  <a:lnTo>
                    <a:pt x="2233644" y="177800"/>
                  </a:lnTo>
                  <a:close/>
                </a:path>
                <a:path w="9142730" h="193039">
                  <a:moveTo>
                    <a:pt x="2243169" y="177800"/>
                  </a:moveTo>
                  <a:lnTo>
                    <a:pt x="2237581" y="177800"/>
                  </a:lnTo>
                  <a:lnTo>
                    <a:pt x="2239994" y="180339"/>
                  </a:lnTo>
                  <a:lnTo>
                    <a:pt x="2241518" y="180339"/>
                  </a:lnTo>
                  <a:lnTo>
                    <a:pt x="2240756" y="179069"/>
                  </a:lnTo>
                  <a:lnTo>
                    <a:pt x="2243169" y="177800"/>
                  </a:lnTo>
                  <a:close/>
                </a:path>
                <a:path w="9142730" h="193039">
                  <a:moveTo>
                    <a:pt x="2252694" y="177800"/>
                  </a:moveTo>
                  <a:lnTo>
                    <a:pt x="2246344" y="177800"/>
                  </a:lnTo>
                  <a:lnTo>
                    <a:pt x="2246344" y="180339"/>
                  </a:lnTo>
                  <a:lnTo>
                    <a:pt x="2252694" y="180339"/>
                  </a:lnTo>
                  <a:lnTo>
                    <a:pt x="2252694" y="177800"/>
                  </a:lnTo>
                  <a:close/>
                </a:path>
                <a:path w="9142730" h="193039">
                  <a:moveTo>
                    <a:pt x="2268569" y="173989"/>
                  </a:moveTo>
                  <a:lnTo>
                    <a:pt x="2182844" y="173989"/>
                  </a:lnTo>
                  <a:lnTo>
                    <a:pt x="2186019" y="177800"/>
                  </a:lnTo>
                  <a:lnTo>
                    <a:pt x="2259044" y="177800"/>
                  </a:lnTo>
                  <a:lnTo>
                    <a:pt x="2262219" y="180339"/>
                  </a:lnTo>
                  <a:lnTo>
                    <a:pt x="2265394" y="180339"/>
                  </a:lnTo>
                  <a:lnTo>
                    <a:pt x="2265394" y="177800"/>
                  </a:lnTo>
                  <a:lnTo>
                    <a:pt x="2268569" y="173989"/>
                  </a:lnTo>
                  <a:close/>
                </a:path>
                <a:path w="9142730" h="193039">
                  <a:moveTo>
                    <a:pt x="2455894" y="177800"/>
                  </a:moveTo>
                  <a:lnTo>
                    <a:pt x="2446369" y="177800"/>
                  </a:lnTo>
                  <a:lnTo>
                    <a:pt x="2452719" y="180339"/>
                  </a:lnTo>
                  <a:lnTo>
                    <a:pt x="2455894" y="177800"/>
                  </a:lnTo>
                  <a:close/>
                </a:path>
                <a:path w="9142730" h="193039">
                  <a:moveTo>
                    <a:pt x="2551144" y="173989"/>
                  </a:moveTo>
                  <a:lnTo>
                    <a:pt x="2471769" y="173989"/>
                  </a:lnTo>
                  <a:lnTo>
                    <a:pt x="2471769" y="180339"/>
                  </a:lnTo>
                  <a:lnTo>
                    <a:pt x="2490819" y="177800"/>
                  </a:lnTo>
                  <a:lnTo>
                    <a:pt x="2551144" y="177800"/>
                  </a:lnTo>
                  <a:lnTo>
                    <a:pt x="2551144" y="173989"/>
                  </a:lnTo>
                  <a:close/>
                </a:path>
                <a:path w="9142730" h="193039">
                  <a:moveTo>
                    <a:pt x="2541619" y="177800"/>
                  </a:moveTo>
                  <a:lnTo>
                    <a:pt x="2528919" y="177800"/>
                  </a:lnTo>
                  <a:lnTo>
                    <a:pt x="2535269" y="180339"/>
                  </a:lnTo>
                  <a:lnTo>
                    <a:pt x="2541619" y="177800"/>
                  </a:lnTo>
                  <a:close/>
                </a:path>
                <a:path w="9142730" h="193039">
                  <a:moveTo>
                    <a:pt x="2681319" y="176529"/>
                  </a:moveTo>
                  <a:lnTo>
                    <a:pt x="2647238" y="176529"/>
                  </a:lnTo>
                  <a:lnTo>
                    <a:pt x="2655919" y="177800"/>
                  </a:lnTo>
                  <a:lnTo>
                    <a:pt x="2674969" y="177800"/>
                  </a:lnTo>
                  <a:lnTo>
                    <a:pt x="2678144" y="180339"/>
                  </a:lnTo>
                  <a:lnTo>
                    <a:pt x="2681319" y="177800"/>
                  </a:lnTo>
                  <a:lnTo>
                    <a:pt x="2681319" y="176529"/>
                  </a:lnTo>
                  <a:close/>
                </a:path>
                <a:path w="9142730" h="193039">
                  <a:moveTo>
                    <a:pt x="2814669" y="173989"/>
                  </a:moveTo>
                  <a:lnTo>
                    <a:pt x="2687669" y="173989"/>
                  </a:lnTo>
                  <a:lnTo>
                    <a:pt x="2690844" y="177800"/>
                  </a:lnTo>
                  <a:lnTo>
                    <a:pt x="2690844" y="180339"/>
                  </a:lnTo>
                  <a:lnTo>
                    <a:pt x="2694019" y="180339"/>
                  </a:lnTo>
                  <a:lnTo>
                    <a:pt x="2697194" y="177800"/>
                  </a:lnTo>
                  <a:lnTo>
                    <a:pt x="2811494" y="177800"/>
                  </a:lnTo>
                  <a:lnTo>
                    <a:pt x="2814669" y="173989"/>
                  </a:lnTo>
                  <a:close/>
                </a:path>
                <a:path w="9142730" h="193039">
                  <a:moveTo>
                    <a:pt x="2938494" y="177800"/>
                  </a:moveTo>
                  <a:lnTo>
                    <a:pt x="2932144" y="177800"/>
                  </a:lnTo>
                  <a:lnTo>
                    <a:pt x="2935319" y="180339"/>
                  </a:lnTo>
                  <a:lnTo>
                    <a:pt x="2938494" y="177800"/>
                  </a:lnTo>
                  <a:close/>
                </a:path>
                <a:path w="9142730" h="193039">
                  <a:moveTo>
                    <a:pt x="3138519" y="177800"/>
                  </a:moveTo>
                  <a:lnTo>
                    <a:pt x="3132169" y="177800"/>
                  </a:lnTo>
                  <a:lnTo>
                    <a:pt x="3135344" y="180339"/>
                  </a:lnTo>
                  <a:lnTo>
                    <a:pt x="3138519" y="177800"/>
                  </a:lnTo>
                  <a:close/>
                </a:path>
                <a:path w="9142730" h="193039">
                  <a:moveTo>
                    <a:pt x="3337354" y="173989"/>
                  </a:moveTo>
                  <a:lnTo>
                    <a:pt x="3167094" y="173989"/>
                  </a:lnTo>
                  <a:lnTo>
                    <a:pt x="3167094" y="180339"/>
                  </a:lnTo>
                  <a:lnTo>
                    <a:pt x="3189319" y="180339"/>
                  </a:lnTo>
                  <a:lnTo>
                    <a:pt x="3189319" y="177800"/>
                  </a:lnTo>
                  <a:lnTo>
                    <a:pt x="3316319" y="177800"/>
                  </a:lnTo>
                  <a:lnTo>
                    <a:pt x="3326390" y="175260"/>
                  </a:lnTo>
                  <a:lnTo>
                    <a:pt x="3337354" y="173989"/>
                  </a:lnTo>
                  <a:close/>
                </a:path>
                <a:path w="9142730" h="193039">
                  <a:moveTo>
                    <a:pt x="3205194" y="177800"/>
                  </a:moveTo>
                  <a:lnTo>
                    <a:pt x="3195669" y="177800"/>
                  </a:lnTo>
                  <a:lnTo>
                    <a:pt x="3198844" y="180339"/>
                  </a:lnTo>
                  <a:lnTo>
                    <a:pt x="3205194" y="177800"/>
                  </a:lnTo>
                  <a:close/>
                </a:path>
                <a:path w="9142730" h="193039">
                  <a:moveTo>
                    <a:pt x="3214719" y="177800"/>
                  </a:moveTo>
                  <a:lnTo>
                    <a:pt x="3208369" y="177800"/>
                  </a:lnTo>
                  <a:lnTo>
                    <a:pt x="3211544" y="180339"/>
                  </a:lnTo>
                  <a:lnTo>
                    <a:pt x="3214719" y="177800"/>
                  </a:lnTo>
                  <a:close/>
                </a:path>
                <a:path w="9142730" h="193039">
                  <a:moveTo>
                    <a:pt x="3240119" y="177800"/>
                  </a:moveTo>
                  <a:lnTo>
                    <a:pt x="3227419" y="177800"/>
                  </a:lnTo>
                  <a:lnTo>
                    <a:pt x="3236944" y="180339"/>
                  </a:lnTo>
                  <a:lnTo>
                    <a:pt x="3240119" y="180339"/>
                  </a:lnTo>
                  <a:lnTo>
                    <a:pt x="3240119" y="177800"/>
                  </a:lnTo>
                  <a:close/>
                </a:path>
                <a:path w="9142730" h="193039">
                  <a:moveTo>
                    <a:pt x="3255994" y="177800"/>
                  </a:moveTo>
                  <a:lnTo>
                    <a:pt x="3240119" y="177800"/>
                  </a:lnTo>
                  <a:lnTo>
                    <a:pt x="3243294" y="180339"/>
                  </a:lnTo>
                  <a:lnTo>
                    <a:pt x="3249644" y="180339"/>
                  </a:lnTo>
                  <a:lnTo>
                    <a:pt x="3255994" y="177800"/>
                  </a:lnTo>
                  <a:close/>
                </a:path>
                <a:path w="9142730" h="193039">
                  <a:moveTo>
                    <a:pt x="3303619" y="177800"/>
                  </a:moveTo>
                  <a:lnTo>
                    <a:pt x="3255994" y="177800"/>
                  </a:lnTo>
                  <a:lnTo>
                    <a:pt x="3262344" y="180339"/>
                  </a:lnTo>
                  <a:lnTo>
                    <a:pt x="3284173" y="180339"/>
                  </a:lnTo>
                  <a:lnTo>
                    <a:pt x="3303619" y="177800"/>
                  </a:lnTo>
                  <a:close/>
                </a:path>
                <a:path w="9142730" h="193039">
                  <a:moveTo>
                    <a:pt x="3316319" y="177800"/>
                  </a:moveTo>
                  <a:lnTo>
                    <a:pt x="3306794" y="177800"/>
                  </a:lnTo>
                  <a:lnTo>
                    <a:pt x="3309969" y="180339"/>
                  </a:lnTo>
                  <a:lnTo>
                    <a:pt x="3316319" y="177800"/>
                  </a:lnTo>
                  <a:close/>
                </a:path>
                <a:path w="9142730" h="193039">
                  <a:moveTo>
                    <a:pt x="3570319" y="170179"/>
                  </a:moveTo>
                  <a:lnTo>
                    <a:pt x="3471597" y="170179"/>
                  </a:lnTo>
                  <a:lnTo>
                    <a:pt x="3486976" y="171450"/>
                  </a:lnTo>
                  <a:lnTo>
                    <a:pt x="3501164" y="171450"/>
                  </a:lnTo>
                  <a:lnTo>
                    <a:pt x="3509994" y="173989"/>
                  </a:lnTo>
                  <a:lnTo>
                    <a:pt x="3511518" y="175260"/>
                  </a:lnTo>
                  <a:lnTo>
                    <a:pt x="3512407" y="175260"/>
                  </a:lnTo>
                  <a:lnTo>
                    <a:pt x="3513169" y="180339"/>
                  </a:lnTo>
                  <a:lnTo>
                    <a:pt x="3520264" y="180339"/>
                  </a:lnTo>
                  <a:lnTo>
                    <a:pt x="3527060" y="179069"/>
                  </a:lnTo>
                  <a:lnTo>
                    <a:pt x="3533261" y="176529"/>
                  </a:lnTo>
                  <a:lnTo>
                    <a:pt x="3538569" y="173989"/>
                  </a:lnTo>
                  <a:lnTo>
                    <a:pt x="3554444" y="173989"/>
                  </a:lnTo>
                  <a:lnTo>
                    <a:pt x="3562680" y="172719"/>
                  </a:lnTo>
                  <a:lnTo>
                    <a:pt x="3570319" y="170179"/>
                  </a:lnTo>
                  <a:close/>
                </a:path>
                <a:path w="9142730" h="193039">
                  <a:moveTo>
                    <a:pt x="3890994" y="177800"/>
                  </a:moveTo>
                  <a:lnTo>
                    <a:pt x="3881469" y="177800"/>
                  </a:lnTo>
                  <a:lnTo>
                    <a:pt x="3884644" y="180339"/>
                  </a:lnTo>
                  <a:lnTo>
                    <a:pt x="3890994" y="177800"/>
                  </a:lnTo>
                  <a:close/>
                </a:path>
                <a:path w="9142730" h="193039">
                  <a:moveTo>
                    <a:pt x="3995769" y="173989"/>
                  </a:moveTo>
                  <a:lnTo>
                    <a:pt x="3976719" y="173989"/>
                  </a:lnTo>
                  <a:lnTo>
                    <a:pt x="3976719" y="177800"/>
                  </a:lnTo>
                  <a:lnTo>
                    <a:pt x="3979894" y="177800"/>
                  </a:lnTo>
                  <a:lnTo>
                    <a:pt x="3979894" y="180339"/>
                  </a:lnTo>
                  <a:lnTo>
                    <a:pt x="3986244" y="180339"/>
                  </a:lnTo>
                  <a:lnTo>
                    <a:pt x="3986244" y="177800"/>
                  </a:lnTo>
                  <a:lnTo>
                    <a:pt x="3995769" y="173989"/>
                  </a:lnTo>
                  <a:close/>
                </a:path>
                <a:path w="9142730" h="193039">
                  <a:moveTo>
                    <a:pt x="4008469" y="173989"/>
                  </a:moveTo>
                  <a:lnTo>
                    <a:pt x="3995769" y="173989"/>
                  </a:lnTo>
                  <a:lnTo>
                    <a:pt x="4002119" y="177800"/>
                  </a:lnTo>
                  <a:lnTo>
                    <a:pt x="4008469" y="180339"/>
                  </a:lnTo>
                  <a:lnTo>
                    <a:pt x="4008469" y="173989"/>
                  </a:lnTo>
                  <a:close/>
                </a:path>
                <a:path w="9142730" h="193039">
                  <a:moveTo>
                    <a:pt x="4878419" y="170179"/>
                  </a:moveTo>
                  <a:lnTo>
                    <a:pt x="4792694" y="170179"/>
                  </a:lnTo>
                  <a:lnTo>
                    <a:pt x="4792694" y="173989"/>
                  </a:lnTo>
                  <a:lnTo>
                    <a:pt x="4795869" y="173989"/>
                  </a:lnTo>
                  <a:lnTo>
                    <a:pt x="4799044" y="177800"/>
                  </a:lnTo>
                  <a:lnTo>
                    <a:pt x="4802219" y="180339"/>
                  </a:lnTo>
                  <a:lnTo>
                    <a:pt x="4878419" y="170179"/>
                  </a:lnTo>
                  <a:close/>
                </a:path>
                <a:path w="9142730" h="193039">
                  <a:moveTo>
                    <a:pt x="5338794" y="170179"/>
                  </a:moveTo>
                  <a:lnTo>
                    <a:pt x="5160994" y="170179"/>
                  </a:lnTo>
                  <a:lnTo>
                    <a:pt x="5160994" y="173989"/>
                  </a:lnTo>
                  <a:lnTo>
                    <a:pt x="5164169" y="173989"/>
                  </a:lnTo>
                  <a:lnTo>
                    <a:pt x="5167344" y="177800"/>
                  </a:lnTo>
                  <a:lnTo>
                    <a:pt x="5208223" y="177800"/>
                  </a:lnTo>
                  <a:lnTo>
                    <a:pt x="5216805" y="179069"/>
                  </a:lnTo>
                  <a:lnTo>
                    <a:pt x="5224494" y="180339"/>
                  </a:lnTo>
                  <a:lnTo>
                    <a:pt x="5237194" y="180339"/>
                  </a:lnTo>
                  <a:lnTo>
                    <a:pt x="5243247" y="179069"/>
                  </a:lnTo>
                  <a:lnTo>
                    <a:pt x="5249894" y="177800"/>
                  </a:lnTo>
                  <a:lnTo>
                    <a:pt x="5257088" y="176529"/>
                  </a:lnTo>
                  <a:lnTo>
                    <a:pt x="5295932" y="176529"/>
                  </a:lnTo>
                  <a:lnTo>
                    <a:pt x="5310219" y="175260"/>
                  </a:lnTo>
                  <a:lnTo>
                    <a:pt x="5338794" y="170179"/>
                  </a:lnTo>
                  <a:close/>
                </a:path>
                <a:path w="9142730" h="193039">
                  <a:moveTo>
                    <a:pt x="5665819" y="170179"/>
                  </a:moveTo>
                  <a:lnTo>
                    <a:pt x="5599144" y="170179"/>
                  </a:lnTo>
                  <a:lnTo>
                    <a:pt x="5606288" y="172719"/>
                  </a:lnTo>
                  <a:lnTo>
                    <a:pt x="5620576" y="175260"/>
                  </a:lnTo>
                  <a:lnTo>
                    <a:pt x="5627719" y="177800"/>
                  </a:lnTo>
                  <a:lnTo>
                    <a:pt x="5634069" y="180339"/>
                  </a:lnTo>
                  <a:lnTo>
                    <a:pt x="5640419" y="180339"/>
                  </a:lnTo>
                  <a:lnTo>
                    <a:pt x="5637244" y="177800"/>
                  </a:lnTo>
                  <a:lnTo>
                    <a:pt x="5640419" y="173989"/>
                  </a:lnTo>
                  <a:lnTo>
                    <a:pt x="5653119" y="173989"/>
                  </a:lnTo>
                  <a:lnTo>
                    <a:pt x="5665819" y="170179"/>
                  </a:lnTo>
                  <a:close/>
                </a:path>
                <a:path w="9142730" h="193039">
                  <a:moveTo>
                    <a:pt x="5653119" y="173989"/>
                  </a:moveTo>
                  <a:lnTo>
                    <a:pt x="5643594" y="173989"/>
                  </a:lnTo>
                  <a:lnTo>
                    <a:pt x="5646769" y="180339"/>
                  </a:lnTo>
                  <a:lnTo>
                    <a:pt x="5653119" y="173989"/>
                  </a:lnTo>
                  <a:close/>
                </a:path>
                <a:path w="9142730" h="193039">
                  <a:moveTo>
                    <a:pt x="5815044" y="177800"/>
                  </a:moveTo>
                  <a:lnTo>
                    <a:pt x="5764244" y="177800"/>
                  </a:lnTo>
                  <a:lnTo>
                    <a:pt x="5767419" y="180339"/>
                  </a:lnTo>
                  <a:lnTo>
                    <a:pt x="5811869" y="180339"/>
                  </a:lnTo>
                  <a:lnTo>
                    <a:pt x="5815044" y="177800"/>
                  </a:lnTo>
                  <a:close/>
                </a:path>
                <a:path w="9142730" h="193039">
                  <a:moveTo>
                    <a:pt x="6869144" y="177800"/>
                  </a:moveTo>
                  <a:lnTo>
                    <a:pt x="6767544" y="177800"/>
                  </a:lnTo>
                  <a:lnTo>
                    <a:pt x="6773894" y="180339"/>
                  </a:lnTo>
                  <a:lnTo>
                    <a:pt x="6869144" y="180339"/>
                  </a:lnTo>
                  <a:lnTo>
                    <a:pt x="6869144" y="177800"/>
                  </a:lnTo>
                  <a:close/>
                </a:path>
                <a:path w="9142730" h="193039">
                  <a:moveTo>
                    <a:pt x="7110444" y="173989"/>
                  </a:moveTo>
                  <a:lnTo>
                    <a:pt x="7055279" y="173989"/>
                  </a:lnTo>
                  <a:lnTo>
                    <a:pt x="7062075" y="175260"/>
                  </a:lnTo>
                  <a:lnTo>
                    <a:pt x="7069169" y="177800"/>
                  </a:lnTo>
                  <a:lnTo>
                    <a:pt x="7081869" y="180339"/>
                  </a:lnTo>
                  <a:lnTo>
                    <a:pt x="7094569" y="177800"/>
                  </a:lnTo>
                  <a:lnTo>
                    <a:pt x="7107269" y="177800"/>
                  </a:lnTo>
                  <a:lnTo>
                    <a:pt x="7110444" y="173989"/>
                  </a:lnTo>
                  <a:close/>
                </a:path>
                <a:path w="9142730" h="193039">
                  <a:moveTo>
                    <a:pt x="7256494" y="177800"/>
                  </a:moveTo>
                  <a:lnTo>
                    <a:pt x="7246969" y="177800"/>
                  </a:lnTo>
                  <a:lnTo>
                    <a:pt x="7253319" y="180339"/>
                  </a:lnTo>
                  <a:lnTo>
                    <a:pt x="7256494" y="177800"/>
                  </a:lnTo>
                  <a:close/>
                </a:path>
                <a:path w="9142730" h="193039">
                  <a:moveTo>
                    <a:pt x="7427944" y="173989"/>
                  </a:moveTo>
                  <a:lnTo>
                    <a:pt x="7383494" y="173989"/>
                  </a:lnTo>
                  <a:lnTo>
                    <a:pt x="7386669" y="177800"/>
                  </a:lnTo>
                  <a:lnTo>
                    <a:pt x="7405719" y="177800"/>
                  </a:lnTo>
                  <a:lnTo>
                    <a:pt x="7424769" y="180339"/>
                  </a:lnTo>
                  <a:lnTo>
                    <a:pt x="7427944" y="180339"/>
                  </a:lnTo>
                  <a:lnTo>
                    <a:pt x="7427944" y="173989"/>
                  </a:lnTo>
                  <a:close/>
                </a:path>
                <a:path w="9142730" h="193039">
                  <a:moveTo>
                    <a:pt x="7500969" y="177800"/>
                  </a:moveTo>
                  <a:lnTo>
                    <a:pt x="7478744" y="177800"/>
                  </a:lnTo>
                  <a:lnTo>
                    <a:pt x="7497794" y="180339"/>
                  </a:lnTo>
                  <a:lnTo>
                    <a:pt x="7500969" y="180339"/>
                  </a:lnTo>
                  <a:lnTo>
                    <a:pt x="7500969" y="177800"/>
                  </a:lnTo>
                  <a:close/>
                </a:path>
                <a:path w="9142730" h="193039">
                  <a:moveTo>
                    <a:pt x="8123269" y="170179"/>
                  </a:moveTo>
                  <a:lnTo>
                    <a:pt x="8081994" y="170179"/>
                  </a:lnTo>
                  <a:lnTo>
                    <a:pt x="8085169" y="173989"/>
                  </a:lnTo>
                  <a:lnTo>
                    <a:pt x="8085169" y="177800"/>
                  </a:lnTo>
                  <a:lnTo>
                    <a:pt x="8091519" y="177800"/>
                  </a:lnTo>
                  <a:lnTo>
                    <a:pt x="8094694" y="180339"/>
                  </a:lnTo>
                  <a:lnTo>
                    <a:pt x="8102285" y="179069"/>
                  </a:lnTo>
                  <a:lnTo>
                    <a:pt x="8110173" y="176529"/>
                  </a:lnTo>
                  <a:lnTo>
                    <a:pt x="8117465" y="173989"/>
                  </a:lnTo>
                  <a:lnTo>
                    <a:pt x="8123269" y="170179"/>
                  </a:lnTo>
                  <a:close/>
                </a:path>
                <a:path w="9142730" h="193039">
                  <a:moveTo>
                    <a:pt x="8538053" y="172719"/>
                  </a:moveTo>
                  <a:lnTo>
                    <a:pt x="8226854" y="172719"/>
                  </a:lnTo>
                  <a:lnTo>
                    <a:pt x="8238810" y="173989"/>
                  </a:lnTo>
                  <a:lnTo>
                    <a:pt x="8253444" y="173989"/>
                  </a:lnTo>
                  <a:lnTo>
                    <a:pt x="8253444" y="180339"/>
                  </a:lnTo>
                  <a:lnTo>
                    <a:pt x="8399494" y="180339"/>
                  </a:lnTo>
                  <a:lnTo>
                    <a:pt x="8405844" y="177800"/>
                  </a:lnTo>
                  <a:lnTo>
                    <a:pt x="8516969" y="177800"/>
                  </a:lnTo>
                  <a:lnTo>
                    <a:pt x="8520144" y="173989"/>
                  </a:lnTo>
                  <a:lnTo>
                    <a:pt x="8538053" y="172719"/>
                  </a:lnTo>
                  <a:close/>
                </a:path>
                <a:path w="9142730" h="193039">
                  <a:moveTo>
                    <a:pt x="8488394" y="177800"/>
                  </a:moveTo>
                  <a:lnTo>
                    <a:pt x="8420132" y="177800"/>
                  </a:lnTo>
                  <a:lnTo>
                    <a:pt x="8434419" y="180339"/>
                  </a:lnTo>
                  <a:lnTo>
                    <a:pt x="8482044" y="180339"/>
                  </a:lnTo>
                  <a:lnTo>
                    <a:pt x="8488394" y="177800"/>
                  </a:lnTo>
                  <a:close/>
                </a:path>
                <a:path w="9142730" h="193039">
                  <a:moveTo>
                    <a:pt x="1658969" y="177800"/>
                  </a:moveTo>
                  <a:lnTo>
                    <a:pt x="1637092" y="177800"/>
                  </a:lnTo>
                  <a:lnTo>
                    <a:pt x="1643491" y="179069"/>
                  </a:lnTo>
                  <a:lnTo>
                    <a:pt x="1650486" y="179069"/>
                  </a:lnTo>
                  <a:lnTo>
                    <a:pt x="1658969" y="177800"/>
                  </a:lnTo>
                  <a:close/>
                </a:path>
                <a:path w="9142730" h="193039">
                  <a:moveTo>
                    <a:pt x="3925919" y="170179"/>
                  </a:moveTo>
                  <a:lnTo>
                    <a:pt x="3795744" y="170179"/>
                  </a:lnTo>
                  <a:lnTo>
                    <a:pt x="3795744" y="173989"/>
                  </a:lnTo>
                  <a:lnTo>
                    <a:pt x="3798919" y="177800"/>
                  </a:lnTo>
                  <a:lnTo>
                    <a:pt x="3810330" y="179069"/>
                  </a:lnTo>
                  <a:lnTo>
                    <a:pt x="3823526" y="179069"/>
                  </a:lnTo>
                  <a:lnTo>
                    <a:pt x="3835531" y="176529"/>
                  </a:lnTo>
                  <a:lnTo>
                    <a:pt x="3904753" y="176529"/>
                  </a:lnTo>
                  <a:lnTo>
                    <a:pt x="3906869" y="173989"/>
                  </a:lnTo>
                  <a:lnTo>
                    <a:pt x="3919569" y="173989"/>
                  </a:lnTo>
                  <a:lnTo>
                    <a:pt x="3925919" y="170179"/>
                  </a:lnTo>
                  <a:close/>
                </a:path>
                <a:path w="9142730" h="193039">
                  <a:moveTo>
                    <a:pt x="7532719" y="177800"/>
                  </a:moveTo>
                  <a:lnTo>
                    <a:pt x="7508609" y="177800"/>
                  </a:lnTo>
                  <a:lnTo>
                    <a:pt x="7516844" y="179069"/>
                  </a:lnTo>
                  <a:lnTo>
                    <a:pt x="7525080" y="179069"/>
                  </a:lnTo>
                  <a:lnTo>
                    <a:pt x="7532719" y="177800"/>
                  </a:lnTo>
                  <a:close/>
                </a:path>
                <a:path w="9142730" h="193039">
                  <a:moveTo>
                    <a:pt x="9142444" y="168910"/>
                  </a:moveTo>
                  <a:lnTo>
                    <a:pt x="8933887" y="168910"/>
                  </a:lnTo>
                  <a:lnTo>
                    <a:pt x="8946388" y="170179"/>
                  </a:lnTo>
                  <a:lnTo>
                    <a:pt x="8957699" y="173989"/>
                  </a:lnTo>
                  <a:lnTo>
                    <a:pt x="8967819" y="177800"/>
                  </a:lnTo>
                  <a:lnTo>
                    <a:pt x="8975906" y="179069"/>
                  </a:lnTo>
                  <a:lnTo>
                    <a:pt x="8984885" y="177800"/>
                  </a:lnTo>
                  <a:lnTo>
                    <a:pt x="8993269" y="176529"/>
                  </a:lnTo>
                  <a:lnTo>
                    <a:pt x="8999569" y="173989"/>
                  </a:lnTo>
                  <a:lnTo>
                    <a:pt x="9015444" y="173989"/>
                  </a:lnTo>
                  <a:lnTo>
                    <a:pt x="9015444" y="170179"/>
                  </a:lnTo>
                  <a:lnTo>
                    <a:pt x="9142444" y="170179"/>
                  </a:lnTo>
                  <a:lnTo>
                    <a:pt x="9142444" y="168910"/>
                  </a:lnTo>
                  <a:close/>
                </a:path>
                <a:path w="9142730" h="193039">
                  <a:moveTo>
                    <a:pt x="96838" y="173989"/>
                  </a:moveTo>
                  <a:lnTo>
                    <a:pt x="90488" y="173989"/>
                  </a:lnTo>
                  <a:lnTo>
                    <a:pt x="93663" y="177800"/>
                  </a:lnTo>
                  <a:lnTo>
                    <a:pt x="96838" y="173989"/>
                  </a:lnTo>
                  <a:close/>
                </a:path>
                <a:path w="9142730" h="193039">
                  <a:moveTo>
                    <a:pt x="255581" y="173989"/>
                  </a:moveTo>
                  <a:lnTo>
                    <a:pt x="242894" y="173989"/>
                  </a:lnTo>
                  <a:lnTo>
                    <a:pt x="249231" y="177800"/>
                  </a:lnTo>
                  <a:lnTo>
                    <a:pt x="255581" y="173989"/>
                  </a:lnTo>
                  <a:close/>
                </a:path>
                <a:path w="9142730" h="193039">
                  <a:moveTo>
                    <a:pt x="401631" y="173989"/>
                  </a:moveTo>
                  <a:lnTo>
                    <a:pt x="366719" y="173989"/>
                  </a:lnTo>
                  <a:lnTo>
                    <a:pt x="369894" y="177800"/>
                  </a:lnTo>
                  <a:lnTo>
                    <a:pt x="388931" y="177800"/>
                  </a:lnTo>
                  <a:lnTo>
                    <a:pt x="401631" y="173989"/>
                  </a:lnTo>
                  <a:close/>
                </a:path>
                <a:path w="9142730" h="193039">
                  <a:moveTo>
                    <a:pt x="449269" y="173989"/>
                  </a:moveTo>
                  <a:lnTo>
                    <a:pt x="404806" y="173989"/>
                  </a:lnTo>
                  <a:lnTo>
                    <a:pt x="404806" y="177800"/>
                  </a:lnTo>
                  <a:lnTo>
                    <a:pt x="412002" y="176529"/>
                  </a:lnTo>
                  <a:lnTo>
                    <a:pt x="445027" y="176529"/>
                  </a:lnTo>
                  <a:lnTo>
                    <a:pt x="449269" y="173989"/>
                  </a:lnTo>
                  <a:close/>
                </a:path>
                <a:path w="9142730" h="193039">
                  <a:moveTo>
                    <a:pt x="445027" y="176529"/>
                  </a:moveTo>
                  <a:lnTo>
                    <a:pt x="427588" y="176529"/>
                  </a:lnTo>
                  <a:lnTo>
                    <a:pt x="436569" y="177800"/>
                  </a:lnTo>
                  <a:lnTo>
                    <a:pt x="442906" y="177800"/>
                  </a:lnTo>
                  <a:lnTo>
                    <a:pt x="445027" y="176529"/>
                  </a:lnTo>
                  <a:close/>
                </a:path>
                <a:path w="9142730" h="193039">
                  <a:moveTo>
                    <a:pt x="610536" y="170179"/>
                  </a:moveTo>
                  <a:lnTo>
                    <a:pt x="515944" y="170179"/>
                  </a:lnTo>
                  <a:lnTo>
                    <a:pt x="515931" y="173989"/>
                  </a:lnTo>
                  <a:lnTo>
                    <a:pt x="529734" y="175260"/>
                  </a:lnTo>
                  <a:lnTo>
                    <a:pt x="559689" y="175260"/>
                  </a:lnTo>
                  <a:lnTo>
                    <a:pt x="569906" y="177800"/>
                  </a:lnTo>
                  <a:lnTo>
                    <a:pt x="581069" y="173989"/>
                  </a:lnTo>
                  <a:lnTo>
                    <a:pt x="594910" y="171450"/>
                  </a:lnTo>
                  <a:lnTo>
                    <a:pt x="610536" y="170179"/>
                  </a:lnTo>
                  <a:close/>
                </a:path>
                <a:path w="9142730" h="193039">
                  <a:moveTo>
                    <a:pt x="642944" y="170179"/>
                  </a:moveTo>
                  <a:lnTo>
                    <a:pt x="633406" y="170179"/>
                  </a:lnTo>
                  <a:lnTo>
                    <a:pt x="633406" y="173989"/>
                  </a:lnTo>
                  <a:lnTo>
                    <a:pt x="639756" y="177800"/>
                  </a:lnTo>
                  <a:lnTo>
                    <a:pt x="642944" y="170179"/>
                  </a:lnTo>
                  <a:close/>
                </a:path>
                <a:path w="9142730" h="193039">
                  <a:moveTo>
                    <a:pt x="655644" y="170179"/>
                  </a:moveTo>
                  <a:lnTo>
                    <a:pt x="646106" y="170179"/>
                  </a:lnTo>
                  <a:lnTo>
                    <a:pt x="649281" y="173989"/>
                  </a:lnTo>
                  <a:lnTo>
                    <a:pt x="649281" y="177800"/>
                  </a:lnTo>
                  <a:lnTo>
                    <a:pt x="655644" y="177800"/>
                  </a:lnTo>
                  <a:lnTo>
                    <a:pt x="655644" y="170179"/>
                  </a:lnTo>
                  <a:close/>
                </a:path>
                <a:path w="9142730" h="193039">
                  <a:moveTo>
                    <a:pt x="668331" y="170179"/>
                  </a:moveTo>
                  <a:lnTo>
                    <a:pt x="655644" y="170179"/>
                  </a:lnTo>
                  <a:lnTo>
                    <a:pt x="661981" y="173989"/>
                  </a:lnTo>
                  <a:lnTo>
                    <a:pt x="665156" y="173989"/>
                  </a:lnTo>
                  <a:lnTo>
                    <a:pt x="668331" y="177800"/>
                  </a:lnTo>
                  <a:lnTo>
                    <a:pt x="668331" y="170179"/>
                  </a:lnTo>
                  <a:close/>
                </a:path>
                <a:path w="9142730" h="193039">
                  <a:moveTo>
                    <a:pt x="722306" y="173989"/>
                  </a:moveTo>
                  <a:lnTo>
                    <a:pt x="684219" y="173989"/>
                  </a:lnTo>
                  <a:lnTo>
                    <a:pt x="687381" y="177800"/>
                  </a:lnTo>
                  <a:lnTo>
                    <a:pt x="702220" y="177800"/>
                  </a:lnTo>
                  <a:lnTo>
                    <a:pt x="708417" y="176529"/>
                  </a:lnTo>
                  <a:lnTo>
                    <a:pt x="715212" y="176529"/>
                  </a:lnTo>
                  <a:lnTo>
                    <a:pt x="722306" y="173989"/>
                  </a:lnTo>
                  <a:close/>
                </a:path>
                <a:path w="9142730" h="193039">
                  <a:moveTo>
                    <a:pt x="954081" y="173989"/>
                  </a:moveTo>
                  <a:lnTo>
                    <a:pt x="947731" y="173989"/>
                  </a:lnTo>
                  <a:lnTo>
                    <a:pt x="950906" y="177800"/>
                  </a:lnTo>
                  <a:lnTo>
                    <a:pt x="954081" y="177800"/>
                  </a:lnTo>
                  <a:lnTo>
                    <a:pt x="954081" y="173989"/>
                  </a:lnTo>
                  <a:close/>
                </a:path>
                <a:path w="9142730" h="193039">
                  <a:moveTo>
                    <a:pt x="1036631" y="173989"/>
                  </a:moveTo>
                  <a:lnTo>
                    <a:pt x="1020756" y="173989"/>
                  </a:lnTo>
                  <a:lnTo>
                    <a:pt x="1014419" y="177800"/>
                  </a:lnTo>
                  <a:lnTo>
                    <a:pt x="1030281" y="177800"/>
                  </a:lnTo>
                  <a:lnTo>
                    <a:pt x="1036631" y="173989"/>
                  </a:lnTo>
                  <a:close/>
                </a:path>
                <a:path w="9142730" h="193039">
                  <a:moveTo>
                    <a:pt x="1131881" y="173989"/>
                  </a:moveTo>
                  <a:lnTo>
                    <a:pt x="1128694" y="173989"/>
                  </a:lnTo>
                  <a:lnTo>
                    <a:pt x="1128706" y="177800"/>
                  </a:lnTo>
                  <a:lnTo>
                    <a:pt x="1131881" y="177800"/>
                  </a:lnTo>
                  <a:lnTo>
                    <a:pt x="1131881" y="173989"/>
                  </a:lnTo>
                  <a:close/>
                </a:path>
                <a:path w="9142730" h="193039">
                  <a:moveTo>
                    <a:pt x="1211256" y="173989"/>
                  </a:moveTo>
                  <a:lnTo>
                    <a:pt x="1208081" y="173989"/>
                  </a:lnTo>
                  <a:lnTo>
                    <a:pt x="1211256" y="177800"/>
                  </a:lnTo>
                  <a:lnTo>
                    <a:pt x="1214431" y="177800"/>
                  </a:lnTo>
                  <a:lnTo>
                    <a:pt x="1211256" y="173989"/>
                  </a:lnTo>
                  <a:close/>
                </a:path>
                <a:path w="9142730" h="193039">
                  <a:moveTo>
                    <a:pt x="1322419" y="170179"/>
                  </a:moveTo>
                  <a:lnTo>
                    <a:pt x="1262069" y="170179"/>
                  </a:lnTo>
                  <a:lnTo>
                    <a:pt x="1268335" y="172719"/>
                  </a:lnTo>
                  <a:lnTo>
                    <a:pt x="1273998" y="175260"/>
                  </a:lnTo>
                  <a:lnTo>
                    <a:pt x="1280846" y="176529"/>
                  </a:lnTo>
                  <a:lnTo>
                    <a:pt x="1290669" y="177800"/>
                  </a:lnTo>
                  <a:lnTo>
                    <a:pt x="1297019" y="177800"/>
                  </a:lnTo>
                  <a:lnTo>
                    <a:pt x="1301881" y="176529"/>
                  </a:lnTo>
                  <a:lnTo>
                    <a:pt x="1309719" y="175260"/>
                  </a:lnTo>
                  <a:lnTo>
                    <a:pt x="1317558" y="172719"/>
                  </a:lnTo>
                  <a:lnTo>
                    <a:pt x="1322419" y="170179"/>
                  </a:lnTo>
                  <a:close/>
                </a:path>
                <a:path w="9142730" h="193039">
                  <a:moveTo>
                    <a:pt x="1411319" y="170179"/>
                  </a:moveTo>
                  <a:lnTo>
                    <a:pt x="1350994" y="170179"/>
                  </a:lnTo>
                  <a:lnTo>
                    <a:pt x="1360519" y="173989"/>
                  </a:lnTo>
                  <a:lnTo>
                    <a:pt x="1366869" y="177800"/>
                  </a:lnTo>
                  <a:lnTo>
                    <a:pt x="1370044" y="177800"/>
                  </a:lnTo>
                  <a:lnTo>
                    <a:pt x="1370044" y="173989"/>
                  </a:lnTo>
                  <a:lnTo>
                    <a:pt x="1402937" y="173989"/>
                  </a:lnTo>
                  <a:lnTo>
                    <a:pt x="1411319" y="170179"/>
                  </a:lnTo>
                  <a:close/>
                </a:path>
                <a:path w="9142730" h="193039">
                  <a:moveTo>
                    <a:pt x="1392269" y="173989"/>
                  </a:moveTo>
                  <a:lnTo>
                    <a:pt x="1379569" y="173989"/>
                  </a:lnTo>
                  <a:lnTo>
                    <a:pt x="1382744" y="177800"/>
                  </a:lnTo>
                  <a:lnTo>
                    <a:pt x="1389094" y="177800"/>
                  </a:lnTo>
                  <a:lnTo>
                    <a:pt x="1392269" y="173989"/>
                  </a:lnTo>
                  <a:close/>
                </a:path>
                <a:path w="9142730" h="193039">
                  <a:moveTo>
                    <a:pt x="1773269" y="173989"/>
                  </a:moveTo>
                  <a:lnTo>
                    <a:pt x="1763744" y="173989"/>
                  </a:lnTo>
                  <a:lnTo>
                    <a:pt x="1766919" y="177800"/>
                  </a:lnTo>
                  <a:lnTo>
                    <a:pt x="1773269" y="173989"/>
                  </a:lnTo>
                  <a:close/>
                </a:path>
                <a:path w="9142730" h="193039">
                  <a:moveTo>
                    <a:pt x="1789144" y="173989"/>
                  </a:moveTo>
                  <a:lnTo>
                    <a:pt x="1779619" y="173989"/>
                  </a:lnTo>
                  <a:lnTo>
                    <a:pt x="1789017" y="177800"/>
                  </a:lnTo>
                  <a:lnTo>
                    <a:pt x="1789144" y="173989"/>
                  </a:lnTo>
                  <a:close/>
                </a:path>
                <a:path w="9142730" h="193039">
                  <a:moveTo>
                    <a:pt x="1963769" y="170179"/>
                  </a:moveTo>
                  <a:lnTo>
                    <a:pt x="1798669" y="170179"/>
                  </a:lnTo>
                  <a:lnTo>
                    <a:pt x="1805019" y="177800"/>
                  </a:lnTo>
                  <a:lnTo>
                    <a:pt x="1944719" y="177800"/>
                  </a:lnTo>
                  <a:lnTo>
                    <a:pt x="1947894" y="173989"/>
                  </a:lnTo>
                  <a:lnTo>
                    <a:pt x="1963769" y="173989"/>
                  </a:lnTo>
                  <a:lnTo>
                    <a:pt x="1963769" y="170179"/>
                  </a:lnTo>
                  <a:close/>
                </a:path>
                <a:path w="9142730" h="193039">
                  <a:moveTo>
                    <a:pt x="1963769" y="173989"/>
                  </a:moveTo>
                  <a:lnTo>
                    <a:pt x="1957419" y="173989"/>
                  </a:lnTo>
                  <a:lnTo>
                    <a:pt x="1960594" y="177800"/>
                  </a:lnTo>
                  <a:lnTo>
                    <a:pt x="1963769" y="173989"/>
                  </a:lnTo>
                  <a:close/>
                </a:path>
                <a:path w="9142730" h="193039">
                  <a:moveTo>
                    <a:pt x="2106644" y="173989"/>
                  </a:moveTo>
                  <a:lnTo>
                    <a:pt x="2100294" y="173989"/>
                  </a:lnTo>
                  <a:lnTo>
                    <a:pt x="2103469" y="177800"/>
                  </a:lnTo>
                  <a:lnTo>
                    <a:pt x="2106644" y="177800"/>
                  </a:lnTo>
                  <a:lnTo>
                    <a:pt x="2106644" y="173989"/>
                  </a:lnTo>
                  <a:close/>
                </a:path>
                <a:path w="9142730" h="193039">
                  <a:moveTo>
                    <a:pt x="2281269" y="170179"/>
                  </a:moveTo>
                  <a:lnTo>
                    <a:pt x="2170144" y="170179"/>
                  </a:lnTo>
                  <a:lnTo>
                    <a:pt x="2179669" y="177800"/>
                  </a:lnTo>
                  <a:lnTo>
                    <a:pt x="2182844" y="177800"/>
                  </a:lnTo>
                  <a:lnTo>
                    <a:pt x="2182844" y="173989"/>
                  </a:lnTo>
                  <a:lnTo>
                    <a:pt x="2281269" y="173989"/>
                  </a:lnTo>
                  <a:lnTo>
                    <a:pt x="2281269" y="170179"/>
                  </a:lnTo>
                  <a:close/>
                </a:path>
                <a:path w="9142730" h="193039">
                  <a:moveTo>
                    <a:pt x="2278094" y="173989"/>
                  </a:moveTo>
                  <a:lnTo>
                    <a:pt x="2271744" y="173989"/>
                  </a:lnTo>
                  <a:lnTo>
                    <a:pt x="2274919" y="177800"/>
                  </a:lnTo>
                  <a:lnTo>
                    <a:pt x="2278094" y="177800"/>
                  </a:lnTo>
                  <a:lnTo>
                    <a:pt x="2278094" y="173989"/>
                  </a:lnTo>
                  <a:close/>
                </a:path>
                <a:path w="9142730" h="193039">
                  <a:moveTo>
                    <a:pt x="2433669" y="173989"/>
                  </a:moveTo>
                  <a:lnTo>
                    <a:pt x="2414619" y="173989"/>
                  </a:lnTo>
                  <a:lnTo>
                    <a:pt x="2417794" y="177800"/>
                  </a:lnTo>
                  <a:lnTo>
                    <a:pt x="2433669" y="173989"/>
                  </a:lnTo>
                  <a:close/>
                </a:path>
                <a:path w="9142730" h="193039">
                  <a:moveTo>
                    <a:pt x="2468594" y="173989"/>
                  </a:moveTo>
                  <a:lnTo>
                    <a:pt x="2433669" y="173989"/>
                  </a:lnTo>
                  <a:lnTo>
                    <a:pt x="2440019" y="177800"/>
                  </a:lnTo>
                  <a:lnTo>
                    <a:pt x="2462244" y="177800"/>
                  </a:lnTo>
                  <a:lnTo>
                    <a:pt x="2468594" y="173989"/>
                  </a:lnTo>
                  <a:close/>
                </a:path>
                <a:path w="9142730" h="193039">
                  <a:moveTo>
                    <a:pt x="2814669" y="170179"/>
                  </a:moveTo>
                  <a:lnTo>
                    <a:pt x="2608294" y="170179"/>
                  </a:lnTo>
                  <a:lnTo>
                    <a:pt x="2614644" y="177800"/>
                  </a:lnTo>
                  <a:lnTo>
                    <a:pt x="2625112" y="177800"/>
                  </a:lnTo>
                  <a:lnTo>
                    <a:pt x="2647238" y="176529"/>
                  </a:lnTo>
                  <a:lnTo>
                    <a:pt x="2681319" y="176529"/>
                  </a:lnTo>
                  <a:lnTo>
                    <a:pt x="2681319" y="173989"/>
                  </a:lnTo>
                  <a:lnTo>
                    <a:pt x="2814669" y="173989"/>
                  </a:lnTo>
                  <a:lnTo>
                    <a:pt x="2814669" y="170179"/>
                  </a:lnTo>
                  <a:close/>
                </a:path>
                <a:path w="9142730" h="193039">
                  <a:moveTo>
                    <a:pt x="3008344" y="170179"/>
                  </a:moveTo>
                  <a:lnTo>
                    <a:pt x="2836002" y="170179"/>
                  </a:lnTo>
                  <a:lnTo>
                    <a:pt x="2847213" y="171450"/>
                  </a:lnTo>
                  <a:lnTo>
                    <a:pt x="2857234" y="173989"/>
                  </a:lnTo>
                  <a:lnTo>
                    <a:pt x="2865469" y="177800"/>
                  </a:lnTo>
                  <a:lnTo>
                    <a:pt x="2868644" y="177800"/>
                  </a:lnTo>
                  <a:lnTo>
                    <a:pt x="2871819" y="173989"/>
                  </a:lnTo>
                  <a:lnTo>
                    <a:pt x="2976594" y="173989"/>
                  </a:lnTo>
                  <a:lnTo>
                    <a:pt x="2992172" y="172719"/>
                  </a:lnTo>
                  <a:lnTo>
                    <a:pt x="3008344" y="170179"/>
                  </a:lnTo>
                  <a:close/>
                </a:path>
                <a:path w="9142730" h="193039">
                  <a:moveTo>
                    <a:pt x="3160744" y="173989"/>
                  </a:moveTo>
                  <a:lnTo>
                    <a:pt x="3151219" y="173989"/>
                  </a:lnTo>
                  <a:lnTo>
                    <a:pt x="3154394" y="177800"/>
                  </a:lnTo>
                  <a:lnTo>
                    <a:pt x="3160744" y="173989"/>
                  </a:lnTo>
                  <a:close/>
                </a:path>
                <a:path w="9142730" h="193039">
                  <a:moveTo>
                    <a:pt x="3424269" y="170179"/>
                  </a:moveTo>
                  <a:lnTo>
                    <a:pt x="3376644" y="170179"/>
                  </a:lnTo>
                  <a:lnTo>
                    <a:pt x="3376644" y="173989"/>
                  </a:lnTo>
                  <a:lnTo>
                    <a:pt x="3379819" y="173989"/>
                  </a:lnTo>
                  <a:lnTo>
                    <a:pt x="3382994" y="177800"/>
                  </a:lnTo>
                  <a:lnTo>
                    <a:pt x="3394355" y="175260"/>
                  </a:lnTo>
                  <a:lnTo>
                    <a:pt x="3414695" y="172719"/>
                  </a:lnTo>
                  <a:lnTo>
                    <a:pt x="3424269" y="170179"/>
                  </a:lnTo>
                  <a:close/>
                </a:path>
                <a:path w="9142730" h="193039">
                  <a:moveTo>
                    <a:pt x="3738594" y="170179"/>
                  </a:moveTo>
                  <a:lnTo>
                    <a:pt x="3703669" y="170179"/>
                  </a:lnTo>
                  <a:lnTo>
                    <a:pt x="3703669" y="173989"/>
                  </a:lnTo>
                  <a:lnTo>
                    <a:pt x="3710019" y="173989"/>
                  </a:lnTo>
                  <a:lnTo>
                    <a:pt x="3713194" y="177800"/>
                  </a:lnTo>
                  <a:lnTo>
                    <a:pt x="3719396" y="176529"/>
                  </a:lnTo>
                  <a:lnTo>
                    <a:pt x="3727085" y="175260"/>
                  </a:lnTo>
                  <a:lnTo>
                    <a:pt x="3734179" y="172719"/>
                  </a:lnTo>
                  <a:lnTo>
                    <a:pt x="3738594" y="170179"/>
                  </a:lnTo>
                  <a:close/>
                </a:path>
                <a:path w="9142730" h="193039">
                  <a:moveTo>
                    <a:pt x="3904753" y="176529"/>
                  </a:moveTo>
                  <a:lnTo>
                    <a:pt x="3835531" y="176529"/>
                  </a:lnTo>
                  <a:lnTo>
                    <a:pt x="3843369" y="177800"/>
                  </a:lnTo>
                  <a:lnTo>
                    <a:pt x="3903694" y="177800"/>
                  </a:lnTo>
                  <a:lnTo>
                    <a:pt x="3904753" y="176529"/>
                  </a:lnTo>
                  <a:close/>
                </a:path>
                <a:path w="9142730" h="193039">
                  <a:moveTo>
                    <a:pt x="4446619" y="173989"/>
                  </a:moveTo>
                  <a:lnTo>
                    <a:pt x="4430744" y="173989"/>
                  </a:lnTo>
                  <a:lnTo>
                    <a:pt x="4433919" y="177800"/>
                  </a:lnTo>
                  <a:lnTo>
                    <a:pt x="4440269" y="177800"/>
                  </a:lnTo>
                  <a:lnTo>
                    <a:pt x="4446619" y="173989"/>
                  </a:lnTo>
                  <a:close/>
                </a:path>
                <a:path w="9142730" h="193039">
                  <a:moveTo>
                    <a:pt x="6659594" y="163829"/>
                  </a:moveTo>
                  <a:lnTo>
                    <a:pt x="14288" y="163829"/>
                  </a:lnTo>
                  <a:lnTo>
                    <a:pt x="17463" y="167639"/>
                  </a:lnTo>
                  <a:lnTo>
                    <a:pt x="4611719" y="167639"/>
                  </a:lnTo>
                  <a:lnTo>
                    <a:pt x="4617722" y="173989"/>
                  </a:lnTo>
                  <a:lnTo>
                    <a:pt x="4626404" y="177800"/>
                  </a:lnTo>
                  <a:lnTo>
                    <a:pt x="4652994" y="177800"/>
                  </a:lnTo>
                  <a:lnTo>
                    <a:pt x="4654518" y="175260"/>
                  </a:lnTo>
                  <a:lnTo>
                    <a:pt x="4654518" y="173989"/>
                  </a:lnTo>
                  <a:lnTo>
                    <a:pt x="4654899" y="172719"/>
                  </a:lnTo>
                  <a:lnTo>
                    <a:pt x="4711013" y="172719"/>
                  </a:lnTo>
                  <a:lnTo>
                    <a:pt x="4720215" y="171450"/>
                  </a:lnTo>
                  <a:lnTo>
                    <a:pt x="4741894" y="170179"/>
                  </a:lnTo>
                  <a:lnTo>
                    <a:pt x="5002244" y="170179"/>
                  </a:lnTo>
                  <a:lnTo>
                    <a:pt x="5002244" y="167639"/>
                  </a:lnTo>
                  <a:lnTo>
                    <a:pt x="5010132" y="165100"/>
                  </a:lnTo>
                  <a:lnTo>
                    <a:pt x="6658959" y="165100"/>
                  </a:lnTo>
                  <a:lnTo>
                    <a:pt x="6659594" y="163829"/>
                  </a:lnTo>
                  <a:close/>
                </a:path>
                <a:path w="9142730" h="193039">
                  <a:moveTo>
                    <a:pt x="4779994" y="173989"/>
                  </a:moveTo>
                  <a:lnTo>
                    <a:pt x="4770469" y="173989"/>
                  </a:lnTo>
                  <a:lnTo>
                    <a:pt x="4773644" y="177800"/>
                  </a:lnTo>
                  <a:lnTo>
                    <a:pt x="4779994" y="173989"/>
                  </a:lnTo>
                  <a:close/>
                </a:path>
                <a:path w="9142730" h="193039">
                  <a:moveTo>
                    <a:pt x="4903819" y="173989"/>
                  </a:moveTo>
                  <a:lnTo>
                    <a:pt x="4891119" y="173989"/>
                  </a:lnTo>
                  <a:lnTo>
                    <a:pt x="4897469" y="177800"/>
                  </a:lnTo>
                  <a:lnTo>
                    <a:pt x="4900644" y="177800"/>
                  </a:lnTo>
                  <a:lnTo>
                    <a:pt x="4903819" y="173989"/>
                  </a:lnTo>
                  <a:close/>
                </a:path>
                <a:path w="9142730" h="193039">
                  <a:moveTo>
                    <a:pt x="4970494" y="170179"/>
                  </a:moveTo>
                  <a:lnTo>
                    <a:pt x="4878419" y="170179"/>
                  </a:lnTo>
                  <a:lnTo>
                    <a:pt x="4878419" y="173989"/>
                  </a:lnTo>
                  <a:lnTo>
                    <a:pt x="4910169" y="173989"/>
                  </a:lnTo>
                  <a:lnTo>
                    <a:pt x="4919694" y="177800"/>
                  </a:lnTo>
                  <a:lnTo>
                    <a:pt x="4967319" y="177800"/>
                  </a:lnTo>
                  <a:lnTo>
                    <a:pt x="4970494" y="173989"/>
                  </a:lnTo>
                  <a:lnTo>
                    <a:pt x="4970494" y="170179"/>
                  </a:lnTo>
                  <a:close/>
                </a:path>
                <a:path w="9142730" h="193039">
                  <a:moveTo>
                    <a:pt x="5295932" y="176529"/>
                  </a:moveTo>
                  <a:lnTo>
                    <a:pt x="5272665" y="176529"/>
                  </a:lnTo>
                  <a:lnTo>
                    <a:pt x="5281644" y="177800"/>
                  </a:lnTo>
                  <a:lnTo>
                    <a:pt x="5295932" y="176529"/>
                  </a:lnTo>
                  <a:close/>
                </a:path>
                <a:path w="9142730" h="193039">
                  <a:moveTo>
                    <a:pt x="5418169" y="173989"/>
                  </a:moveTo>
                  <a:lnTo>
                    <a:pt x="5386419" y="173989"/>
                  </a:lnTo>
                  <a:lnTo>
                    <a:pt x="5389594" y="177800"/>
                  </a:lnTo>
                  <a:lnTo>
                    <a:pt x="5396738" y="177800"/>
                  </a:lnTo>
                  <a:lnTo>
                    <a:pt x="5403882" y="176529"/>
                  </a:lnTo>
                  <a:lnTo>
                    <a:pt x="5411026" y="176529"/>
                  </a:lnTo>
                  <a:lnTo>
                    <a:pt x="5418169" y="173989"/>
                  </a:lnTo>
                  <a:close/>
                </a:path>
                <a:path w="9142730" h="193039">
                  <a:moveTo>
                    <a:pt x="5440394" y="170179"/>
                  </a:moveTo>
                  <a:lnTo>
                    <a:pt x="5380069" y="170179"/>
                  </a:lnTo>
                  <a:lnTo>
                    <a:pt x="5380069" y="173989"/>
                  </a:lnTo>
                  <a:lnTo>
                    <a:pt x="5421344" y="173989"/>
                  </a:lnTo>
                  <a:lnTo>
                    <a:pt x="5424519" y="177800"/>
                  </a:lnTo>
                  <a:lnTo>
                    <a:pt x="5427694" y="173989"/>
                  </a:lnTo>
                  <a:lnTo>
                    <a:pt x="5440394" y="170179"/>
                  </a:lnTo>
                  <a:close/>
                </a:path>
                <a:path w="9142730" h="193039">
                  <a:moveTo>
                    <a:pt x="5465794" y="170179"/>
                  </a:moveTo>
                  <a:lnTo>
                    <a:pt x="5456269" y="170179"/>
                  </a:lnTo>
                  <a:lnTo>
                    <a:pt x="5459444" y="177800"/>
                  </a:lnTo>
                  <a:lnTo>
                    <a:pt x="5465794" y="170179"/>
                  </a:lnTo>
                  <a:close/>
                </a:path>
                <a:path w="9142730" h="193039">
                  <a:moveTo>
                    <a:pt x="5748369" y="170179"/>
                  </a:moveTo>
                  <a:lnTo>
                    <a:pt x="5742019" y="170179"/>
                  </a:lnTo>
                  <a:lnTo>
                    <a:pt x="5742019" y="173989"/>
                  </a:lnTo>
                  <a:lnTo>
                    <a:pt x="5748369" y="177800"/>
                  </a:lnTo>
                  <a:lnTo>
                    <a:pt x="5745194" y="173989"/>
                  </a:lnTo>
                  <a:lnTo>
                    <a:pt x="5748369" y="170179"/>
                  </a:lnTo>
                  <a:close/>
                </a:path>
                <a:path w="9142730" h="193039">
                  <a:moveTo>
                    <a:pt x="5872194" y="170179"/>
                  </a:moveTo>
                  <a:lnTo>
                    <a:pt x="5748369" y="170179"/>
                  </a:lnTo>
                  <a:lnTo>
                    <a:pt x="5757894" y="173989"/>
                  </a:lnTo>
                  <a:lnTo>
                    <a:pt x="5754719" y="177800"/>
                  </a:lnTo>
                  <a:lnTo>
                    <a:pt x="5821692" y="177800"/>
                  </a:lnTo>
                  <a:lnTo>
                    <a:pt x="5827744" y="176529"/>
                  </a:lnTo>
                  <a:lnTo>
                    <a:pt x="5833797" y="176529"/>
                  </a:lnTo>
                  <a:lnTo>
                    <a:pt x="5840444" y="173989"/>
                  </a:lnTo>
                  <a:lnTo>
                    <a:pt x="5855129" y="173989"/>
                  </a:lnTo>
                  <a:lnTo>
                    <a:pt x="5863215" y="172719"/>
                  </a:lnTo>
                  <a:lnTo>
                    <a:pt x="5872194" y="170179"/>
                  </a:lnTo>
                  <a:close/>
                </a:path>
                <a:path w="9142730" h="193039">
                  <a:moveTo>
                    <a:pt x="6034119" y="170179"/>
                  </a:moveTo>
                  <a:lnTo>
                    <a:pt x="6002369" y="170179"/>
                  </a:lnTo>
                  <a:lnTo>
                    <a:pt x="6008719" y="177800"/>
                  </a:lnTo>
                  <a:lnTo>
                    <a:pt x="6014921" y="177800"/>
                  </a:lnTo>
                  <a:lnTo>
                    <a:pt x="6022610" y="176529"/>
                  </a:lnTo>
                  <a:lnTo>
                    <a:pt x="6029704" y="173989"/>
                  </a:lnTo>
                  <a:lnTo>
                    <a:pt x="6034119" y="170179"/>
                  </a:lnTo>
                  <a:close/>
                </a:path>
                <a:path w="9142730" h="193039">
                  <a:moveTo>
                    <a:pt x="6069044" y="170179"/>
                  </a:moveTo>
                  <a:lnTo>
                    <a:pt x="6034119" y="170179"/>
                  </a:lnTo>
                  <a:lnTo>
                    <a:pt x="6037294" y="173989"/>
                  </a:lnTo>
                  <a:lnTo>
                    <a:pt x="6040469" y="173989"/>
                  </a:lnTo>
                  <a:lnTo>
                    <a:pt x="6043644" y="177800"/>
                  </a:lnTo>
                  <a:lnTo>
                    <a:pt x="6050739" y="176529"/>
                  </a:lnTo>
                  <a:lnTo>
                    <a:pt x="6057535" y="173989"/>
                  </a:lnTo>
                  <a:lnTo>
                    <a:pt x="6063736" y="171450"/>
                  </a:lnTo>
                  <a:lnTo>
                    <a:pt x="6069044" y="170179"/>
                  </a:lnTo>
                  <a:close/>
                </a:path>
                <a:path w="9142730" h="193039">
                  <a:moveTo>
                    <a:pt x="6297644" y="173989"/>
                  </a:moveTo>
                  <a:lnTo>
                    <a:pt x="6291294" y="173989"/>
                  </a:lnTo>
                  <a:lnTo>
                    <a:pt x="6294469" y="177800"/>
                  </a:lnTo>
                  <a:lnTo>
                    <a:pt x="6297644" y="173989"/>
                  </a:lnTo>
                  <a:close/>
                </a:path>
                <a:path w="9142730" h="193039">
                  <a:moveTo>
                    <a:pt x="6888194" y="170179"/>
                  </a:moveTo>
                  <a:lnTo>
                    <a:pt x="6756730" y="170179"/>
                  </a:lnTo>
                  <a:lnTo>
                    <a:pt x="6761194" y="177800"/>
                  </a:lnTo>
                  <a:lnTo>
                    <a:pt x="6872319" y="177800"/>
                  </a:lnTo>
                  <a:lnTo>
                    <a:pt x="6872319" y="173989"/>
                  </a:lnTo>
                  <a:lnTo>
                    <a:pt x="6888194" y="173989"/>
                  </a:lnTo>
                  <a:lnTo>
                    <a:pt x="6888194" y="170179"/>
                  </a:lnTo>
                  <a:close/>
                </a:path>
                <a:path w="9142730" h="193039">
                  <a:moveTo>
                    <a:pt x="6881844" y="173989"/>
                  </a:moveTo>
                  <a:lnTo>
                    <a:pt x="6875494" y="173989"/>
                  </a:lnTo>
                  <a:lnTo>
                    <a:pt x="6878669" y="177800"/>
                  </a:lnTo>
                  <a:lnTo>
                    <a:pt x="6881844" y="173989"/>
                  </a:lnTo>
                  <a:close/>
                </a:path>
                <a:path w="9142730" h="193039">
                  <a:moveTo>
                    <a:pt x="6970744" y="170179"/>
                  </a:moveTo>
                  <a:lnTo>
                    <a:pt x="6964394" y="170179"/>
                  </a:lnTo>
                  <a:lnTo>
                    <a:pt x="6964394" y="177800"/>
                  </a:lnTo>
                  <a:lnTo>
                    <a:pt x="6970744" y="177800"/>
                  </a:lnTo>
                  <a:lnTo>
                    <a:pt x="6970744" y="170179"/>
                  </a:lnTo>
                  <a:close/>
                </a:path>
                <a:path w="9142730" h="193039">
                  <a:moveTo>
                    <a:pt x="6996144" y="173989"/>
                  </a:moveTo>
                  <a:lnTo>
                    <a:pt x="6983444" y="173989"/>
                  </a:lnTo>
                  <a:lnTo>
                    <a:pt x="6989794" y="177800"/>
                  </a:lnTo>
                  <a:lnTo>
                    <a:pt x="6996144" y="177800"/>
                  </a:lnTo>
                  <a:lnTo>
                    <a:pt x="6996144" y="173989"/>
                  </a:lnTo>
                  <a:close/>
                </a:path>
                <a:path w="9142730" h="193039">
                  <a:moveTo>
                    <a:pt x="7012019" y="170179"/>
                  </a:moveTo>
                  <a:lnTo>
                    <a:pt x="6970744" y="170179"/>
                  </a:lnTo>
                  <a:lnTo>
                    <a:pt x="6977094" y="173989"/>
                  </a:lnTo>
                  <a:lnTo>
                    <a:pt x="7005669" y="173989"/>
                  </a:lnTo>
                  <a:lnTo>
                    <a:pt x="7005669" y="177800"/>
                  </a:lnTo>
                  <a:lnTo>
                    <a:pt x="7008844" y="177800"/>
                  </a:lnTo>
                  <a:lnTo>
                    <a:pt x="7012019" y="173989"/>
                  </a:lnTo>
                  <a:lnTo>
                    <a:pt x="7012019" y="170179"/>
                  </a:lnTo>
                  <a:close/>
                </a:path>
                <a:path w="9142730" h="193039">
                  <a:moveTo>
                    <a:pt x="7027894" y="170179"/>
                  </a:moveTo>
                  <a:lnTo>
                    <a:pt x="7015194" y="170179"/>
                  </a:lnTo>
                  <a:lnTo>
                    <a:pt x="7021544" y="177800"/>
                  </a:lnTo>
                  <a:lnTo>
                    <a:pt x="7027894" y="170179"/>
                  </a:lnTo>
                  <a:close/>
                </a:path>
                <a:path w="9142730" h="193039">
                  <a:moveTo>
                    <a:pt x="7269194" y="173989"/>
                  </a:moveTo>
                  <a:lnTo>
                    <a:pt x="7218394" y="173989"/>
                  </a:lnTo>
                  <a:lnTo>
                    <a:pt x="7224744" y="177800"/>
                  </a:lnTo>
                  <a:lnTo>
                    <a:pt x="7266019" y="177800"/>
                  </a:lnTo>
                  <a:lnTo>
                    <a:pt x="7269194" y="173989"/>
                  </a:lnTo>
                  <a:close/>
                </a:path>
                <a:path w="9142730" h="193039">
                  <a:moveTo>
                    <a:pt x="7440644" y="173989"/>
                  </a:moveTo>
                  <a:lnTo>
                    <a:pt x="7434294" y="173989"/>
                  </a:lnTo>
                  <a:lnTo>
                    <a:pt x="7437469" y="177800"/>
                  </a:lnTo>
                  <a:lnTo>
                    <a:pt x="7440644" y="173989"/>
                  </a:lnTo>
                  <a:close/>
                </a:path>
                <a:path w="9142730" h="193039">
                  <a:moveTo>
                    <a:pt x="7561294" y="173989"/>
                  </a:moveTo>
                  <a:lnTo>
                    <a:pt x="7453344" y="173989"/>
                  </a:lnTo>
                  <a:lnTo>
                    <a:pt x="7459694" y="177800"/>
                  </a:lnTo>
                  <a:lnTo>
                    <a:pt x="7548594" y="177800"/>
                  </a:lnTo>
                  <a:lnTo>
                    <a:pt x="7561294" y="173989"/>
                  </a:lnTo>
                  <a:close/>
                </a:path>
                <a:path w="9142730" h="193039">
                  <a:moveTo>
                    <a:pt x="7593044" y="173989"/>
                  </a:moveTo>
                  <a:lnTo>
                    <a:pt x="7586694" y="173989"/>
                  </a:lnTo>
                  <a:lnTo>
                    <a:pt x="7589869" y="177800"/>
                  </a:lnTo>
                  <a:lnTo>
                    <a:pt x="7593044" y="173989"/>
                  </a:lnTo>
                  <a:close/>
                </a:path>
                <a:path w="9142730" h="193039">
                  <a:moveTo>
                    <a:pt x="7672419" y="170179"/>
                  </a:moveTo>
                  <a:lnTo>
                    <a:pt x="7666069" y="170179"/>
                  </a:lnTo>
                  <a:lnTo>
                    <a:pt x="7666069" y="173989"/>
                  </a:lnTo>
                  <a:lnTo>
                    <a:pt x="7672419" y="177800"/>
                  </a:lnTo>
                  <a:lnTo>
                    <a:pt x="7672419" y="170179"/>
                  </a:lnTo>
                  <a:close/>
                </a:path>
                <a:path w="9142730" h="193039">
                  <a:moveTo>
                    <a:pt x="7710519" y="170179"/>
                  </a:moveTo>
                  <a:lnTo>
                    <a:pt x="7678769" y="170179"/>
                  </a:lnTo>
                  <a:lnTo>
                    <a:pt x="7678769" y="173989"/>
                  </a:lnTo>
                  <a:lnTo>
                    <a:pt x="7691469" y="177800"/>
                  </a:lnTo>
                  <a:lnTo>
                    <a:pt x="7697819" y="177800"/>
                  </a:lnTo>
                  <a:lnTo>
                    <a:pt x="7710519" y="170179"/>
                  </a:lnTo>
                  <a:close/>
                </a:path>
                <a:path w="9142730" h="193039">
                  <a:moveTo>
                    <a:pt x="7802594" y="173989"/>
                  </a:moveTo>
                  <a:lnTo>
                    <a:pt x="7780369" y="173989"/>
                  </a:lnTo>
                  <a:lnTo>
                    <a:pt x="7786719" y="177800"/>
                  </a:lnTo>
                  <a:lnTo>
                    <a:pt x="7802594" y="173989"/>
                  </a:lnTo>
                  <a:close/>
                </a:path>
                <a:path w="9142730" h="193039">
                  <a:moveTo>
                    <a:pt x="7977219" y="170179"/>
                  </a:moveTo>
                  <a:lnTo>
                    <a:pt x="7774019" y="170179"/>
                  </a:lnTo>
                  <a:lnTo>
                    <a:pt x="7774019" y="173989"/>
                  </a:lnTo>
                  <a:lnTo>
                    <a:pt x="7805769" y="173989"/>
                  </a:lnTo>
                  <a:lnTo>
                    <a:pt x="7805769" y="177800"/>
                  </a:lnTo>
                  <a:lnTo>
                    <a:pt x="7808944" y="177800"/>
                  </a:lnTo>
                  <a:lnTo>
                    <a:pt x="7815294" y="173989"/>
                  </a:lnTo>
                  <a:lnTo>
                    <a:pt x="7828590" y="172719"/>
                  </a:lnTo>
                  <a:lnTo>
                    <a:pt x="7977219" y="172719"/>
                  </a:lnTo>
                  <a:lnTo>
                    <a:pt x="7977219" y="170179"/>
                  </a:lnTo>
                  <a:close/>
                </a:path>
                <a:path w="9142730" h="193039">
                  <a:moveTo>
                    <a:pt x="7965578" y="176529"/>
                  </a:moveTo>
                  <a:lnTo>
                    <a:pt x="7958169" y="176529"/>
                  </a:lnTo>
                  <a:lnTo>
                    <a:pt x="7958169" y="177800"/>
                  </a:lnTo>
                  <a:lnTo>
                    <a:pt x="7964519" y="177800"/>
                  </a:lnTo>
                  <a:lnTo>
                    <a:pt x="7965578" y="176529"/>
                  </a:lnTo>
                  <a:close/>
                </a:path>
                <a:path w="9142730" h="193039">
                  <a:moveTo>
                    <a:pt x="7977219" y="173989"/>
                  </a:moveTo>
                  <a:lnTo>
                    <a:pt x="7970869" y="173989"/>
                  </a:lnTo>
                  <a:lnTo>
                    <a:pt x="7974044" y="176529"/>
                  </a:lnTo>
                  <a:lnTo>
                    <a:pt x="7974044" y="177800"/>
                  </a:lnTo>
                  <a:lnTo>
                    <a:pt x="7977219" y="173989"/>
                  </a:lnTo>
                  <a:close/>
                </a:path>
                <a:path w="9142730" h="193039">
                  <a:moveTo>
                    <a:pt x="8742394" y="167639"/>
                  </a:moveTo>
                  <a:lnTo>
                    <a:pt x="8196294" y="167639"/>
                  </a:lnTo>
                  <a:lnTo>
                    <a:pt x="8199469" y="173989"/>
                  </a:lnTo>
                  <a:lnTo>
                    <a:pt x="8202644" y="177800"/>
                  </a:lnTo>
                  <a:lnTo>
                    <a:pt x="8215493" y="173989"/>
                  </a:lnTo>
                  <a:lnTo>
                    <a:pt x="8226854" y="172719"/>
                  </a:lnTo>
                  <a:lnTo>
                    <a:pt x="8645028" y="172719"/>
                  </a:lnTo>
                  <a:lnTo>
                    <a:pt x="8647144" y="170179"/>
                  </a:lnTo>
                  <a:lnTo>
                    <a:pt x="8739219" y="170179"/>
                  </a:lnTo>
                  <a:lnTo>
                    <a:pt x="8742394" y="167639"/>
                  </a:lnTo>
                  <a:close/>
                </a:path>
                <a:path w="9142730" h="193039">
                  <a:moveTo>
                    <a:pt x="9012269" y="173989"/>
                  </a:moveTo>
                  <a:lnTo>
                    <a:pt x="9005919" y="173989"/>
                  </a:lnTo>
                  <a:lnTo>
                    <a:pt x="9009094" y="177800"/>
                  </a:lnTo>
                  <a:lnTo>
                    <a:pt x="9012269" y="177800"/>
                  </a:lnTo>
                  <a:lnTo>
                    <a:pt x="9012269" y="173989"/>
                  </a:lnTo>
                  <a:close/>
                </a:path>
                <a:path w="9142730" h="193039">
                  <a:moveTo>
                    <a:pt x="4484719" y="173989"/>
                  </a:moveTo>
                  <a:lnTo>
                    <a:pt x="4452969" y="173989"/>
                  </a:lnTo>
                  <a:lnTo>
                    <a:pt x="4459270" y="175260"/>
                  </a:lnTo>
                  <a:lnTo>
                    <a:pt x="4467654" y="176529"/>
                  </a:lnTo>
                  <a:lnTo>
                    <a:pt x="4476633" y="176529"/>
                  </a:lnTo>
                  <a:lnTo>
                    <a:pt x="4484719" y="173989"/>
                  </a:lnTo>
                  <a:close/>
                </a:path>
                <a:path w="9142730" h="193039">
                  <a:moveTo>
                    <a:pt x="7116794" y="173989"/>
                  </a:moveTo>
                  <a:lnTo>
                    <a:pt x="7113619" y="173989"/>
                  </a:lnTo>
                  <a:lnTo>
                    <a:pt x="7116794" y="176529"/>
                  </a:lnTo>
                  <a:lnTo>
                    <a:pt x="7116794" y="173989"/>
                  </a:lnTo>
                  <a:close/>
                </a:path>
                <a:path w="9142730" h="193039">
                  <a:moveTo>
                    <a:pt x="3360769" y="170179"/>
                  </a:moveTo>
                  <a:lnTo>
                    <a:pt x="3036919" y="170179"/>
                  </a:lnTo>
                  <a:lnTo>
                    <a:pt x="3036919" y="173989"/>
                  </a:lnTo>
                  <a:lnTo>
                    <a:pt x="3056168" y="175260"/>
                  </a:lnTo>
                  <a:lnTo>
                    <a:pt x="3074226" y="173989"/>
                  </a:lnTo>
                  <a:lnTo>
                    <a:pt x="3337354" y="173989"/>
                  </a:lnTo>
                  <a:lnTo>
                    <a:pt x="3348913" y="172719"/>
                  </a:lnTo>
                  <a:lnTo>
                    <a:pt x="3360769" y="170179"/>
                  </a:lnTo>
                  <a:close/>
                </a:path>
                <a:path w="9142730" h="193039">
                  <a:moveTo>
                    <a:pt x="6288119" y="173989"/>
                  </a:moveTo>
                  <a:lnTo>
                    <a:pt x="6262815" y="173989"/>
                  </a:lnTo>
                  <a:lnTo>
                    <a:pt x="6272566" y="175260"/>
                  </a:lnTo>
                  <a:lnTo>
                    <a:pt x="6282531" y="175260"/>
                  </a:lnTo>
                  <a:lnTo>
                    <a:pt x="6288119" y="173989"/>
                  </a:lnTo>
                  <a:close/>
                </a:path>
                <a:path w="9142730" h="193039">
                  <a:moveTo>
                    <a:pt x="268281" y="170179"/>
                  </a:moveTo>
                  <a:lnTo>
                    <a:pt x="233356" y="170179"/>
                  </a:lnTo>
                  <a:lnTo>
                    <a:pt x="233356" y="173989"/>
                  </a:lnTo>
                  <a:lnTo>
                    <a:pt x="261931" y="173989"/>
                  </a:lnTo>
                  <a:lnTo>
                    <a:pt x="268281" y="170179"/>
                  </a:lnTo>
                  <a:close/>
                </a:path>
                <a:path w="9142730" h="193039">
                  <a:moveTo>
                    <a:pt x="458781" y="170179"/>
                  </a:moveTo>
                  <a:lnTo>
                    <a:pt x="360356" y="170179"/>
                  </a:lnTo>
                  <a:lnTo>
                    <a:pt x="360356" y="173989"/>
                  </a:lnTo>
                  <a:lnTo>
                    <a:pt x="455606" y="173989"/>
                  </a:lnTo>
                  <a:lnTo>
                    <a:pt x="458781" y="170179"/>
                  </a:lnTo>
                  <a:close/>
                </a:path>
                <a:path w="9142730" h="193039">
                  <a:moveTo>
                    <a:pt x="515944" y="170179"/>
                  </a:moveTo>
                  <a:lnTo>
                    <a:pt x="487356" y="170179"/>
                  </a:lnTo>
                  <a:lnTo>
                    <a:pt x="487356" y="173989"/>
                  </a:lnTo>
                  <a:lnTo>
                    <a:pt x="501650" y="173989"/>
                  </a:lnTo>
                  <a:lnTo>
                    <a:pt x="508798" y="172719"/>
                  </a:lnTo>
                  <a:lnTo>
                    <a:pt x="515944" y="170179"/>
                  </a:lnTo>
                  <a:close/>
                </a:path>
                <a:path w="9142730" h="193039">
                  <a:moveTo>
                    <a:pt x="633406" y="170179"/>
                  </a:moveTo>
                  <a:lnTo>
                    <a:pt x="627056" y="170179"/>
                  </a:lnTo>
                  <a:lnTo>
                    <a:pt x="627069" y="173989"/>
                  </a:lnTo>
                  <a:lnTo>
                    <a:pt x="630231" y="173989"/>
                  </a:lnTo>
                  <a:lnTo>
                    <a:pt x="633406" y="170179"/>
                  </a:lnTo>
                  <a:close/>
                </a:path>
                <a:path w="9142730" h="193039">
                  <a:moveTo>
                    <a:pt x="731831" y="170179"/>
                  </a:moveTo>
                  <a:lnTo>
                    <a:pt x="677856" y="170179"/>
                  </a:lnTo>
                  <a:lnTo>
                    <a:pt x="681031" y="173989"/>
                  </a:lnTo>
                  <a:lnTo>
                    <a:pt x="728656" y="173989"/>
                  </a:lnTo>
                  <a:lnTo>
                    <a:pt x="731831" y="170179"/>
                  </a:lnTo>
                  <a:close/>
                </a:path>
                <a:path w="9142730" h="193039">
                  <a:moveTo>
                    <a:pt x="741356" y="170179"/>
                  </a:moveTo>
                  <a:lnTo>
                    <a:pt x="738169" y="170179"/>
                  </a:lnTo>
                  <a:lnTo>
                    <a:pt x="738181" y="173989"/>
                  </a:lnTo>
                  <a:lnTo>
                    <a:pt x="741356" y="170179"/>
                  </a:lnTo>
                  <a:close/>
                </a:path>
                <a:path w="9142730" h="193039">
                  <a:moveTo>
                    <a:pt x="782631" y="167639"/>
                  </a:moveTo>
                  <a:lnTo>
                    <a:pt x="339620" y="167639"/>
                  </a:lnTo>
                  <a:lnTo>
                    <a:pt x="347656" y="170179"/>
                  </a:lnTo>
                  <a:lnTo>
                    <a:pt x="741356" y="170179"/>
                  </a:lnTo>
                  <a:lnTo>
                    <a:pt x="762789" y="172719"/>
                  </a:lnTo>
                  <a:lnTo>
                    <a:pt x="772616" y="173989"/>
                  </a:lnTo>
                  <a:lnTo>
                    <a:pt x="779469" y="173989"/>
                  </a:lnTo>
                  <a:lnTo>
                    <a:pt x="782631" y="170179"/>
                  </a:lnTo>
                  <a:lnTo>
                    <a:pt x="782631" y="167639"/>
                  </a:lnTo>
                  <a:close/>
                </a:path>
                <a:path w="9142730" h="193039">
                  <a:moveTo>
                    <a:pt x="823906" y="170179"/>
                  </a:moveTo>
                  <a:lnTo>
                    <a:pt x="801681" y="170179"/>
                  </a:lnTo>
                  <a:lnTo>
                    <a:pt x="804856" y="173989"/>
                  </a:lnTo>
                  <a:lnTo>
                    <a:pt x="817556" y="173989"/>
                  </a:lnTo>
                  <a:lnTo>
                    <a:pt x="823906" y="170179"/>
                  </a:lnTo>
                  <a:close/>
                </a:path>
                <a:path w="9142730" h="193039">
                  <a:moveTo>
                    <a:pt x="966781" y="170179"/>
                  </a:moveTo>
                  <a:lnTo>
                    <a:pt x="960444" y="170179"/>
                  </a:lnTo>
                  <a:lnTo>
                    <a:pt x="960444" y="173989"/>
                  </a:lnTo>
                  <a:lnTo>
                    <a:pt x="966769" y="173989"/>
                  </a:lnTo>
                  <a:lnTo>
                    <a:pt x="966781" y="170179"/>
                  </a:lnTo>
                  <a:close/>
                </a:path>
                <a:path w="9142730" h="193039">
                  <a:moveTo>
                    <a:pt x="989006" y="170179"/>
                  </a:moveTo>
                  <a:lnTo>
                    <a:pt x="966781" y="170179"/>
                  </a:lnTo>
                  <a:lnTo>
                    <a:pt x="973828" y="171450"/>
                  </a:lnTo>
                  <a:lnTo>
                    <a:pt x="980280" y="172719"/>
                  </a:lnTo>
                  <a:lnTo>
                    <a:pt x="985539" y="173989"/>
                  </a:lnTo>
                  <a:lnTo>
                    <a:pt x="989006" y="170179"/>
                  </a:lnTo>
                  <a:close/>
                </a:path>
                <a:path w="9142730" h="193039">
                  <a:moveTo>
                    <a:pt x="1141406" y="170179"/>
                  </a:moveTo>
                  <a:lnTo>
                    <a:pt x="992181" y="170179"/>
                  </a:lnTo>
                  <a:lnTo>
                    <a:pt x="995356" y="173989"/>
                  </a:lnTo>
                  <a:lnTo>
                    <a:pt x="1138244" y="173989"/>
                  </a:lnTo>
                  <a:lnTo>
                    <a:pt x="1141406" y="170179"/>
                  </a:lnTo>
                  <a:close/>
                </a:path>
                <a:path w="9142730" h="193039">
                  <a:moveTo>
                    <a:pt x="1150944" y="170179"/>
                  </a:moveTo>
                  <a:lnTo>
                    <a:pt x="1144581" y="170179"/>
                  </a:lnTo>
                  <a:lnTo>
                    <a:pt x="1144581" y="173989"/>
                  </a:lnTo>
                  <a:lnTo>
                    <a:pt x="1150919" y="173989"/>
                  </a:lnTo>
                  <a:lnTo>
                    <a:pt x="1150944" y="170179"/>
                  </a:lnTo>
                  <a:close/>
                </a:path>
                <a:path w="9142730" h="193039">
                  <a:moveTo>
                    <a:pt x="1160456" y="170179"/>
                  </a:moveTo>
                  <a:lnTo>
                    <a:pt x="1150944" y="170179"/>
                  </a:lnTo>
                  <a:lnTo>
                    <a:pt x="1154106" y="173989"/>
                  </a:lnTo>
                  <a:lnTo>
                    <a:pt x="1157281" y="173989"/>
                  </a:lnTo>
                  <a:lnTo>
                    <a:pt x="1160456" y="170179"/>
                  </a:lnTo>
                  <a:close/>
                </a:path>
                <a:path w="9142730" h="193039">
                  <a:moveTo>
                    <a:pt x="1252531" y="170179"/>
                  </a:moveTo>
                  <a:lnTo>
                    <a:pt x="1204919" y="170179"/>
                  </a:lnTo>
                  <a:lnTo>
                    <a:pt x="1204919" y="173989"/>
                  </a:lnTo>
                  <a:lnTo>
                    <a:pt x="1233481" y="173989"/>
                  </a:lnTo>
                  <a:lnTo>
                    <a:pt x="1243006" y="172719"/>
                  </a:lnTo>
                  <a:lnTo>
                    <a:pt x="1252531" y="170179"/>
                  </a:lnTo>
                  <a:close/>
                </a:path>
                <a:path w="9142730" h="193039">
                  <a:moveTo>
                    <a:pt x="1262069" y="170179"/>
                  </a:moveTo>
                  <a:lnTo>
                    <a:pt x="1255706" y="170179"/>
                  </a:lnTo>
                  <a:lnTo>
                    <a:pt x="1255706" y="173989"/>
                  </a:lnTo>
                  <a:lnTo>
                    <a:pt x="1262069" y="173989"/>
                  </a:lnTo>
                  <a:lnTo>
                    <a:pt x="1262069" y="170179"/>
                  </a:lnTo>
                  <a:close/>
                </a:path>
                <a:path w="9142730" h="193039">
                  <a:moveTo>
                    <a:pt x="1331944" y="170179"/>
                  </a:moveTo>
                  <a:lnTo>
                    <a:pt x="1322419" y="170179"/>
                  </a:lnTo>
                  <a:lnTo>
                    <a:pt x="1325594" y="173989"/>
                  </a:lnTo>
                  <a:lnTo>
                    <a:pt x="1328769" y="173989"/>
                  </a:lnTo>
                  <a:lnTo>
                    <a:pt x="1331944" y="170179"/>
                  </a:lnTo>
                  <a:close/>
                </a:path>
                <a:path w="9142730" h="193039">
                  <a:moveTo>
                    <a:pt x="1547844" y="170179"/>
                  </a:moveTo>
                  <a:lnTo>
                    <a:pt x="1516094" y="170179"/>
                  </a:lnTo>
                  <a:lnTo>
                    <a:pt x="1519716" y="171450"/>
                  </a:lnTo>
                  <a:lnTo>
                    <a:pt x="1528398" y="172719"/>
                  </a:lnTo>
                  <a:lnTo>
                    <a:pt x="1538865" y="173989"/>
                  </a:lnTo>
                  <a:lnTo>
                    <a:pt x="1547844" y="170179"/>
                  </a:lnTo>
                  <a:close/>
                </a:path>
                <a:path w="9142730" h="193039">
                  <a:moveTo>
                    <a:pt x="1985994" y="167639"/>
                  </a:moveTo>
                  <a:lnTo>
                    <a:pt x="785806" y="167639"/>
                  </a:lnTo>
                  <a:lnTo>
                    <a:pt x="785806" y="170179"/>
                  </a:lnTo>
                  <a:lnTo>
                    <a:pt x="1963769" y="170179"/>
                  </a:lnTo>
                  <a:lnTo>
                    <a:pt x="1970119" y="173989"/>
                  </a:lnTo>
                  <a:lnTo>
                    <a:pt x="1979644" y="173989"/>
                  </a:lnTo>
                  <a:lnTo>
                    <a:pt x="1979644" y="170179"/>
                  </a:lnTo>
                  <a:lnTo>
                    <a:pt x="1985994" y="167639"/>
                  </a:lnTo>
                  <a:close/>
                </a:path>
                <a:path w="9142730" h="193039">
                  <a:moveTo>
                    <a:pt x="2084419" y="170179"/>
                  </a:moveTo>
                  <a:lnTo>
                    <a:pt x="2020919" y="170179"/>
                  </a:lnTo>
                  <a:lnTo>
                    <a:pt x="2020919" y="173989"/>
                  </a:lnTo>
                  <a:lnTo>
                    <a:pt x="2037092" y="173989"/>
                  </a:lnTo>
                  <a:lnTo>
                    <a:pt x="2084419" y="170179"/>
                  </a:lnTo>
                  <a:close/>
                </a:path>
                <a:path w="9142730" h="193039">
                  <a:moveTo>
                    <a:pt x="2125694" y="170179"/>
                  </a:moveTo>
                  <a:lnTo>
                    <a:pt x="2087594" y="170179"/>
                  </a:lnTo>
                  <a:lnTo>
                    <a:pt x="2087594" y="173989"/>
                  </a:lnTo>
                  <a:lnTo>
                    <a:pt x="2119344" y="173989"/>
                  </a:lnTo>
                  <a:lnTo>
                    <a:pt x="2125694" y="170179"/>
                  </a:lnTo>
                  <a:close/>
                </a:path>
                <a:path w="9142730" h="193039">
                  <a:moveTo>
                    <a:pt x="2170144" y="170179"/>
                  </a:moveTo>
                  <a:lnTo>
                    <a:pt x="2133384" y="170179"/>
                  </a:lnTo>
                  <a:lnTo>
                    <a:pt x="2141966" y="171450"/>
                  </a:lnTo>
                  <a:lnTo>
                    <a:pt x="2151144" y="171450"/>
                  </a:lnTo>
                  <a:lnTo>
                    <a:pt x="2160619" y="173989"/>
                  </a:lnTo>
                  <a:lnTo>
                    <a:pt x="2166969" y="173989"/>
                  </a:lnTo>
                  <a:lnTo>
                    <a:pt x="2170144" y="170179"/>
                  </a:lnTo>
                  <a:close/>
                </a:path>
                <a:path w="9142730" h="193039">
                  <a:moveTo>
                    <a:pt x="2290794" y="170179"/>
                  </a:moveTo>
                  <a:lnTo>
                    <a:pt x="2281269" y="170179"/>
                  </a:lnTo>
                  <a:lnTo>
                    <a:pt x="2284444" y="173989"/>
                  </a:lnTo>
                  <a:lnTo>
                    <a:pt x="2287619" y="173989"/>
                  </a:lnTo>
                  <a:lnTo>
                    <a:pt x="2290794" y="170179"/>
                  </a:lnTo>
                  <a:close/>
                </a:path>
                <a:path w="9142730" h="193039">
                  <a:moveTo>
                    <a:pt x="2382869" y="170179"/>
                  </a:moveTo>
                  <a:lnTo>
                    <a:pt x="2379694" y="170179"/>
                  </a:lnTo>
                  <a:lnTo>
                    <a:pt x="2386044" y="173989"/>
                  </a:lnTo>
                  <a:lnTo>
                    <a:pt x="2382869" y="170179"/>
                  </a:lnTo>
                  <a:close/>
                </a:path>
                <a:path w="9142730" h="193039">
                  <a:moveTo>
                    <a:pt x="2554319" y="170179"/>
                  </a:moveTo>
                  <a:lnTo>
                    <a:pt x="2411444" y="170179"/>
                  </a:lnTo>
                  <a:lnTo>
                    <a:pt x="2411444" y="173989"/>
                  </a:lnTo>
                  <a:lnTo>
                    <a:pt x="2554319" y="173989"/>
                  </a:lnTo>
                  <a:lnTo>
                    <a:pt x="2554319" y="170179"/>
                  </a:lnTo>
                  <a:close/>
                </a:path>
                <a:path w="9142730" h="193039">
                  <a:moveTo>
                    <a:pt x="2595594" y="170179"/>
                  </a:moveTo>
                  <a:lnTo>
                    <a:pt x="2557494" y="170179"/>
                  </a:lnTo>
                  <a:lnTo>
                    <a:pt x="2557494" y="173989"/>
                  </a:lnTo>
                  <a:lnTo>
                    <a:pt x="2567019" y="173989"/>
                  </a:lnTo>
                  <a:lnTo>
                    <a:pt x="2595594" y="170179"/>
                  </a:lnTo>
                  <a:close/>
                </a:path>
                <a:path w="9142730" h="193039">
                  <a:moveTo>
                    <a:pt x="2824194" y="170179"/>
                  </a:moveTo>
                  <a:lnTo>
                    <a:pt x="2814669" y="170179"/>
                  </a:lnTo>
                  <a:lnTo>
                    <a:pt x="2817844" y="173989"/>
                  </a:lnTo>
                  <a:lnTo>
                    <a:pt x="2821019" y="173989"/>
                  </a:lnTo>
                  <a:lnTo>
                    <a:pt x="2824194" y="170179"/>
                  </a:lnTo>
                  <a:close/>
                </a:path>
                <a:path w="9142730" h="193039">
                  <a:moveTo>
                    <a:pt x="3011519" y="170179"/>
                  </a:moveTo>
                  <a:lnTo>
                    <a:pt x="3008344" y="170179"/>
                  </a:lnTo>
                  <a:lnTo>
                    <a:pt x="3008344" y="173989"/>
                  </a:lnTo>
                  <a:lnTo>
                    <a:pt x="3009868" y="173989"/>
                  </a:lnTo>
                  <a:lnTo>
                    <a:pt x="3011519" y="170179"/>
                  </a:lnTo>
                  <a:close/>
                </a:path>
                <a:path w="9142730" h="193039">
                  <a:moveTo>
                    <a:pt x="3376644" y="170179"/>
                  </a:moveTo>
                  <a:lnTo>
                    <a:pt x="3360769" y="170179"/>
                  </a:lnTo>
                  <a:lnTo>
                    <a:pt x="3360769" y="173989"/>
                  </a:lnTo>
                  <a:lnTo>
                    <a:pt x="3370294" y="173989"/>
                  </a:lnTo>
                  <a:lnTo>
                    <a:pt x="3376644" y="170179"/>
                  </a:lnTo>
                  <a:close/>
                </a:path>
                <a:path w="9142730" h="193039">
                  <a:moveTo>
                    <a:pt x="3617944" y="167639"/>
                  </a:moveTo>
                  <a:lnTo>
                    <a:pt x="2351119" y="167639"/>
                  </a:lnTo>
                  <a:lnTo>
                    <a:pt x="2359355" y="168910"/>
                  </a:lnTo>
                  <a:lnTo>
                    <a:pt x="2366994" y="170179"/>
                  </a:lnTo>
                  <a:lnTo>
                    <a:pt x="3611594" y="170179"/>
                  </a:lnTo>
                  <a:lnTo>
                    <a:pt x="3614769" y="173989"/>
                  </a:lnTo>
                  <a:lnTo>
                    <a:pt x="3617944" y="167639"/>
                  </a:lnTo>
                  <a:close/>
                </a:path>
                <a:path w="9142730" h="193039">
                  <a:moveTo>
                    <a:pt x="3640169" y="170179"/>
                  </a:moveTo>
                  <a:lnTo>
                    <a:pt x="3636994" y="170179"/>
                  </a:lnTo>
                  <a:lnTo>
                    <a:pt x="3636994" y="173989"/>
                  </a:lnTo>
                  <a:lnTo>
                    <a:pt x="3640169" y="173989"/>
                  </a:lnTo>
                  <a:lnTo>
                    <a:pt x="3640169" y="170179"/>
                  </a:lnTo>
                  <a:close/>
                </a:path>
                <a:path w="9142730" h="193039">
                  <a:moveTo>
                    <a:pt x="4297394" y="170179"/>
                  </a:moveTo>
                  <a:lnTo>
                    <a:pt x="4252944" y="170179"/>
                  </a:lnTo>
                  <a:lnTo>
                    <a:pt x="4252944" y="173989"/>
                  </a:lnTo>
                  <a:lnTo>
                    <a:pt x="4256119" y="173989"/>
                  </a:lnTo>
                  <a:lnTo>
                    <a:pt x="4264355" y="172719"/>
                  </a:lnTo>
                  <a:lnTo>
                    <a:pt x="4285587" y="172719"/>
                  </a:lnTo>
                  <a:lnTo>
                    <a:pt x="4297394" y="170179"/>
                  </a:lnTo>
                  <a:close/>
                </a:path>
                <a:path w="9142730" h="193039">
                  <a:moveTo>
                    <a:pt x="4319619" y="170179"/>
                  </a:moveTo>
                  <a:lnTo>
                    <a:pt x="4310094" y="170179"/>
                  </a:lnTo>
                  <a:lnTo>
                    <a:pt x="4310094" y="173989"/>
                  </a:lnTo>
                  <a:lnTo>
                    <a:pt x="4316444" y="173989"/>
                  </a:lnTo>
                  <a:lnTo>
                    <a:pt x="4319619" y="170179"/>
                  </a:lnTo>
                  <a:close/>
                </a:path>
                <a:path w="9142730" h="193039">
                  <a:moveTo>
                    <a:pt x="4348194" y="170179"/>
                  </a:moveTo>
                  <a:lnTo>
                    <a:pt x="4319619" y="170179"/>
                  </a:lnTo>
                  <a:lnTo>
                    <a:pt x="4319619" y="173989"/>
                  </a:lnTo>
                  <a:lnTo>
                    <a:pt x="4333907" y="173989"/>
                  </a:lnTo>
                  <a:lnTo>
                    <a:pt x="4341051" y="172719"/>
                  </a:lnTo>
                  <a:lnTo>
                    <a:pt x="4348194" y="170179"/>
                  </a:lnTo>
                  <a:close/>
                </a:path>
                <a:path w="9142730" h="193039">
                  <a:moveTo>
                    <a:pt x="4503769" y="170179"/>
                  </a:moveTo>
                  <a:lnTo>
                    <a:pt x="4424394" y="170179"/>
                  </a:lnTo>
                  <a:lnTo>
                    <a:pt x="4424394" y="173989"/>
                  </a:lnTo>
                  <a:lnTo>
                    <a:pt x="4497419" y="173989"/>
                  </a:lnTo>
                  <a:lnTo>
                    <a:pt x="4503769" y="170179"/>
                  </a:lnTo>
                  <a:close/>
                </a:path>
                <a:path w="9142730" h="193039">
                  <a:moveTo>
                    <a:pt x="4522819" y="170179"/>
                  </a:moveTo>
                  <a:lnTo>
                    <a:pt x="4510119" y="170179"/>
                  </a:lnTo>
                  <a:lnTo>
                    <a:pt x="4503769" y="173989"/>
                  </a:lnTo>
                  <a:lnTo>
                    <a:pt x="4516469" y="173989"/>
                  </a:lnTo>
                  <a:lnTo>
                    <a:pt x="4522819" y="170179"/>
                  </a:lnTo>
                  <a:close/>
                </a:path>
                <a:path w="9142730" h="193039">
                  <a:moveTo>
                    <a:pt x="4541869" y="170179"/>
                  </a:moveTo>
                  <a:lnTo>
                    <a:pt x="4522819" y="170179"/>
                  </a:lnTo>
                  <a:lnTo>
                    <a:pt x="4529169" y="173989"/>
                  </a:lnTo>
                  <a:lnTo>
                    <a:pt x="4535519" y="173989"/>
                  </a:lnTo>
                  <a:lnTo>
                    <a:pt x="4541869" y="170179"/>
                  </a:lnTo>
                  <a:close/>
                </a:path>
                <a:path w="9142730" h="193039">
                  <a:moveTo>
                    <a:pt x="4792694" y="170179"/>
                  </a:moveTo>
                  <a:lnTo>
                    <a:pt x="4764119" y="170179"/>
                  </a:lnTo>
                  <a:lnTo>
                    <a:pt x="4764119" y="173989"/>
                  </a:lnTo>
                  <a:lnTo>
                    <a:pt x="4786344" y="173989"/>
                  </a:lnTo>
                  <a:lnTo>
                    <a:pt x="4792694" y="170179"/>
                  </a:lnTo>
                  <a:close/>
                </a:path>
                <a:path w="9142730" h="193039">
                  <a:moveTo>
                    <a:pt x="6658959" y="165100"/>
                  </a:moveTo>
                  <a:lnTo>
                    <a:pt x="5040196" y="165100"/>
                  </a:lnTo>
                  <a:lnTo>
                    <a:pt x="5049869" y="167639"/>
                  </a:lnTo>
                  <a:lnTo>
                    <a:pt x="5056219" y="173989"/>
                  </a:lnTo>
                  <a:lnTo>
                    <a:pt x="5065695" y="173989"/>
                  </a:lnTo>
                  <a:lnTo>
                    <a:pt x="5083455" y="171450"/>
                  </a:lnTo>
                  <a:lnTo>
                    <a:pt x="5091144" y="170179"/>
                  </a:lnTo>
                  <a:lnTo>
                    <a:pt x="5694394" y="170179"/>
                  </a:lnTo>
                  <a:lnTo>
                    <a:pt x="5694394" y="167639"/>
                  </a:lnTo>
                  <a:lnTo>
                    <a:pt x="6657689" y="167639"/>
                  </a:lnTo>
                  <a:lnTo>
                    <a:pt x="6658959" y="165100"/>
                  </a:lnTo>
                  <a:close/>
                </a:path>
                <a:path w="9142730" h="193039">
                  <a:moveTo>
                    <a:pt x="5160994" y="170179"/>
                  </a:moveTo>
                  <a:lnTo>
                    <a:pt x="5094319" y="170179"/>
                  </a:lnTo>
                  <a:lnTo>
                    <a:pt x="5094319" y="173989"/>
                  </a:lnTo>
                  <a:lnTo>
                    <a:pt x="5127657" y="173989"/>
                  </a:lnTo>
                  <a:lnTo>
                    <a:pt x="5144326" y="172719"/>
                  </a:lnTo>
                  <a:lnTo>
                    <a:pt x="5160994" y="170179"/>
                  </a:lnTo>
                  <a:close/>
                </a:path>
                <a:path w="9142730" h="193039">
                  <a:moveTo>
                    <a:pt x="5449919" y="170179"/>
                  </a:moveTo>
                  <a:lnTo>
                    <a:pt x="5440394" y="170179"/>
                  </a:lnTo>
                  <a:lnTo>
                    <a:pt x="5443569" y="173989"/>
                  </a:lnTo>
                  <a:lnTo>
                    <a:pt x="5449919" y="170179"/>
                  </a:lnTo>
                  <a:close/>
                </a:path>
                <a:path w="9142730" h="193039">
                  <a:moveTo>
                    <a:pt x="5599144" y="170179"/>
                  </a:moveTo>
                  <a:lnTo>
                    <a:pt x="5589619" y="170179"/>
                  </a:lnTo>
                  <a:lnTo>
                    <a:pt x="5589619" y="173989"/>
                  </a:lnTo>
                  <a:lnTo>
                    <a:pt x="5595969" y="173989"/>
                  </a:lnTo>
                  <a:lnTo>
                    <a:pt x="5599144" y="170179"/>
                  </a:lnTo>
                  <a:close/>
                </a:path>
                <a:path w="9142730" h="193039">
                  <a:moveTo>
                    <a:pt x="5878544" y="170179"/>
                  </a:moveTo>
                  <a:lnTo>
                    <a:pt x="5872194" y="170179"/>
                  </a:lnTo>
                  <a:lnTo>
                    <a:pt x="5875369" y="173989"/>
                  </a:lnTo>
                  <a:lnTo>
                    <a:pt x="5878544" y="170179"/>
                  </a:lnTo>
                  <a:close/>
                </a:path>
                <a:path w="9142730" h="193039">
                  <a:moveTo>
                    <a:pt x="5942044" y="170179"/>
                  </a:moveTo>
                  <a:lnTo>
                    <a:pt x="5935694" y="170179"/>
                  </a:lnTo>
                  <a:lnTo>
                    <a:pt x="5935694" y="173989"/>
                  </a:lnTo>
                  <a:lnTo>
                    <a:pt x="5942044" y="173989"/>
                  </a:lnTo>
                  <a:lnTo>
                    <a:pt x="5942044" y="170179"/>
                  </a:lnTo>
                  <a:close/>
                </a:path>
                <a:path w="9142730" h="193039">
                  <a:moveTo>
                    <a:pt x="5976969" y="170179"/>
                  </a:moveTo>
                  <a:lnTo>
                    <a:pt x="5970619" y="170179"/>
                  </a:lnTo>
                  <a:lnTo>
                    <a:pt x="5970619" y="173989"/>
                  </a:lnTo>
                  <a:lnTo>
                    <a:pt x="5976969" y="170179"/>
                  </a:lnTo>
                  <a:close/>
                </a:path>
                <a:path w="9142730" h="193039">
                  <a:moveTo>
                    <a:pt x="6081744" y="170179"/>
                  </a:moveTo>
                  <a:lnTo>
                    <a:pt x="6069044" y="170179"/>
                  </a:lnTo>
                  <a:lnTo>
                    <a:pt x="6072219" y="173989"/>
                  </a:lnTo>
                  <a:lnTo>
                    <a:pt x="6078569" y="173989"/>
                  </a:lnTo>
                  <a:lnTo>
                    <a:pt x="6081744" y="170179"/>
                  </a:lnTo>
                  <a:close/>
                </a:path>
                <a:path w="9142730" h="193039">
                  <a:moveTo>
                    <a:pt x="6329394" y="170179"/>
                  </a:moveTo>
                  <a:lnTo>
                    <a:pt x="6243669" y="170179"/>
                  </a:lnTo>
                  <a:lnTo>
                    <a:pt x="6243669" y="173989"/>
                  </a:lnTo>
                  <a:lnTo>
                    <a:pt x="6310440" y="173989"/>
                  </a:lnTo>
                  <a:lnTo>
                    <a:pt x="6316718" y="172719"/>
                  </a:lnTo>
                  <a:lnTo>
                    <a:pt x="6323806" y="172719"/>
                  </a:lnTo>
                  <a:lnTo>
                    <a:pt x="6329394" y="170179"/>
                  </a:lnTo>
                  <a:close/>
                </a:path>
                <a:path w="9142730" h="193039">
                  <a:moveTo>
                    <a:pt x="6377019" y="170179"/>
                  </a:moveTo>
                  <a:lnTo>
                    <a:pt x="6329394" y="170179"/>
                  </a:lnTo>
                  <a:lnTo>
                    <a:pt x="6329394" y="173989"/>
                  </a:lnTo>
                  <a:lnTo>
                    <a:pt x="6353207" y="173989"/>
                  </a:lnTo>
                  <a:lnTo>
                    <a:pt x="6365113" y="172719"/>
                  </a:lnTo>
                  <a:lnTo>
                    <a:pt x="6377019" y="170179"/>
                  </a:lnTo>
                  <a:close/>
                </a:path>
                <a:path w="9142730" h="193039">
                  <a:moveTo>
                    <a:pt x="6383369" y="170179"/>
                  </a:moveTo>
                  <a:lnTo>
                    <a:pt x="6377019" y="170179"/>
                  </a:lnTo>
                  <a:lnTo>
                    <a:pt x="6380194" y="173989"/>
                  </a:lnTo>
                  <a:lnTo>
                    <a:pt x="6383369" y="170179"/>
                  </a:lnTo>
                  <a:close/>
                </a:path>
                <a:path w="9142730" h="193039">
                  <a:moveTo>
                    <a:pt x="6427819" y="170179"/>
                  </a:moveTo>
                  <a:lnTo>
                    <a:pt x="6424644" y="170179"/>
                  </a:lnTo>
                  <a:lnTo>
                    <a:pt x="6424644" y="173989"/>
                  </a:lnTo>
                  <a:lnTo>
                    <a:pt x="6427819" y="170179"/>
                  </a:lnTo>
                  <a:close/>
                </a:path>
                <a:path w="9142730" h="193039">
                  <a:moveTo>
                    <a:pt x="6456394" y="170179"/>
                  </a:moveTo>
                  <a:lnTo>
                    <a:pt x="6434169" y="170179"/>
                  </a:lnTo>
                  <a:lnTo>
                    <a:pt x="6437344" y="173989"/>
                  </a:lnTo>
                  <a:lnTo>
                    <a:pt x="6448012" y="173989"/>
                  </a:lnTo>
                  <a:lnTo>
                    <a:pt x="6456394" y="170179"/>
                  </a:lnTo>
                  <a:close/>
                </a:path>
                <a:path w="9142730" h="193039">
                  <a:moveTo>
                    <a:pt x="7129494" y="170179"/>
                  </a:moveTo>
                  <a:lnTo>
                    <a:pt x="7043769" y="170179"/>
                  </a:lnTo>
                  <a:lnTo>
                    <a:pt x="7043769" y="173989"/>
                  </a:lnTo>
                  <a:lnTo>
                    <a:pt x="7126319" y="173989"/>
                  </a:lnTo>
                  <a:lnTo>
                    <a:pt x="7129494" y="170179"/>
                  </a:lnTo>
                  <a:close/>
                </a:path>
                <a:path w="9142730" h="193039">
                  <a:moveTo>
                    <a:pt x="7294594" y="170179"/>
                  </a:moveTo>
                  <a:lnTo>
                    <a:pt x="7208869" y="170179"/>
                  </a:lnTo>
                  <a:lnTo>
                    <a:pt x="7208869" y="173989"/>
                  </a:lnTo>
                  <a:lnTo>
                    <a:pt x="7281894" y="173989"/>
                  </a:lnTo>
                  <a:lnTo>
                    <a:pt x="7287947" y="172719"/>
                  </a:lnTo>
                  <a:lnTo>
                    <a:pt x="7294594" y="170179"/>
                  </a:lnTo>
                  <a:close/>
                </a:path>
                <a:path w="9142730" h="193039">
                  <a:moveTo>
                    <a:pt x="7370794" y="170179"/>
                  </a:moveTo>
                  <a:lnTo>
                    <a:pt x="7335869" y="170179"/>
                  </a:lnTo>
                  <a:lnTo>
                    <a:pt x="7343013" y="172719"/>
                  </a:lnTo>
                  <a:lnTo>
                    <a:pt x="7350157" y="173989"/>
                  </a:lnTo>
                  <a:lnTo>
                    <a:pt x="7364444" y="173989"/>
                  </a:lnTo>
                  <a:lnTo>
                    <a:pt x="7370794" y="170179"/>
                  </a:lnTo>
                  <a:close/>
                </a:path>
                <a:path w="9142730" h="193039">
                  <a:moveTo>
                    <a:pt x="7621619" y="170179"/>
                  </a:moveTo>
                  <a:lnTo>
                    <a:pt x="7370794" y="170179"/>
                  </a:lnTo>
                  <a:lnTo>
                    <a:pt x="7370794" y="173989"/>
                  </a:lnTo>
                  <a:lnTo>
                    <a:pt x="7607332" y="173989"/>
                  </a:lnTo>
                  <a:lnTo>
                    <a:pt x="7614476" y="172719"/>
                  </a:lnTo>
                  <a:lnTo>
                    <a:pt x="7621619" y="170179"/>
                  </a:lnTo>
                  <a:close/>
                </a:path>
                <a:path w="9142730" h="193039">
                  <a:moveTo>
                    <a:pt x="7647069" y="170179"/>
                  </a:moveTo>
                  <a:lnTo>
                    <a:pt x="7621619" y="170179"/>
                  </a:lnTo>
                  <a:lnTo>
                    <a:pt x="7621619" y="173989"/>
                  </a:lnTo>
                  <a:lnTo>
                    <a:pt x="7629309" y="172719"/>
                  </a:lnTo>
                  <a:lnTo>
                    <a:pt x="7647069" y="170179"/>
                  </a:lnTo>
                  <a:close/>
                </a:path>
                <a:path w="9142730" h="193039">
                  <a:moveTo>
                    <a:pt x="7774019" y="170179"/>
                  </a:moveTo>
                  <a:lnTo>
                    <a:pt x="7758144" y="170179"/>
                  </a:lnTo>
                  <a:lnTo>
                    <a:pt x="7758144" y="173989"/>
                  </a:lnTo>
                  <a:lnTo>
                    <a:pt x="7774019" y="170179"/>
                  </a:lnTo>
                  <a:close/>
                </a:path>
                <a:path w="9142730" h="193039">
                  <a:moveTo>
                    <a:pt x="8002619" y="170179"/>
                  </a:moveTo>
                  <a:lnTo>
                    <a:pt x="7980394" y="170179"/>
                  </a:lnTo>
                  <a:lnTo>
                    <a:pt x="7980394" y="173989"/>
                  </a:lnTo>
                  <a:lnTo>
                    <a:pt x="7993094" y="173989"/>
                  </a:lnTo>
                  <a:lnTo>
                    <a:pt x="8002619" y="170179"/>
                  </a:lnTo>
                  <a:close/>
                </a:path>
                <a:path w="9142730" h="193039">
                  <a:moveTo>
                    <a:pt x="8012144" y="170179"/>
                  </a:moveTo>
                  <a:lnTo>
                    <a:pt x="8002619" y="170179"/>
                  </a:lnTo>
                  <a:lnTo>
                    <a:pt x="8002619" y="173989"/>
                  </a:lnTo>
                  <a:lnTo>
                    <a:pt x="8008969" y="173989"/>
                  </a:lnTo>
                  <a:lnTo>
                    <a:pt x="8012144" y="170179"/>
                  </a:lnTo>
                  <a:close/>
                </a:path>
                <a:path w="9142730" h="193039">
                  <a:moveTo>
                    <a:pt x="8034369" y="170179"/>
                  </a:moveTo>
                  <a:lnTo>
                    <a:pt x="8012144" y="170179"/>
                  </a:lnTo>
                  <a:lnTo>
                    <a:pt x="8012144" y="173989"/>
                  </a:lnTo>
                  <a:lnTo>
                    <a:pt x="8031194" y="173989"/>
                  </a:lnTo>
                  <a:lnTo>
                    <a:pt x="8034369" y="170179"/>
                  </a:lnTo>
                  <a:close/>
                </a:path>
                <a:path w="9142730" h="193039">
                  <a:moveTo>
                    <a:pt x="8072469" y="170179"/>
                  </a:moveTo>
                  <a:lnTo>
                    <a:pt x="8043894" y="170179"/>
                  </a:lnTo>
                  <a:lnTo>
                    <a:pt x="8043894" y="173989"/>
                  </a:lnTo>
                  <a:lnTo>
                    <a:pt x="8049848" y="172719"/>
                  </a:lnTo>
                  <a:lnTo>
                    <a:pt x="8060563" y="171450"/>
                  </a:lnTo>
                  <a:lnTo>
                    <a:pt x="8072469" y="170179"/>
                  </a:lnTo>
                  <a:close/>
                </a:path>
                <a:path w="9142730" h="193039">
                  <a:moveTo>
                    <a:pt x="487356" y="170179"/>
                  </a:moveTo>
                  <a:lnTo>
                    <a:pt x="458781" y="170179"/>
                  </a:lnTo>
                  <a:lnTo>
                    <a:pt x="464145" y="172719"/>
                  </a:lnTo>
                  <a:lnTo>
                    <a:pt x="478428" y="172719"/>
                  </a:lnTo>
                  <a:lnTo>
                    <a:pt x="487356" y="170179"/>
                  </a:lnTo>
                  <a:close/>
                </a:path>
                <a:path w="9142730" h="193039">
                  <a:moveTo>
                    <a:pt x="2322544" y="167639"/>
                  </a:moveTo>
                  <a:lnTo>
                    <a:pt x="1985994" y="167639"/>
                  </a:lnTo>
                  <a:lnTo>
                    <a:pt x="1985994" y="170179"/>
                  </a:lnTo>
                  <a:lnTo>
                    <a:pt x="1995470" y="172719"/>
                  </a:lnTo>
                  <a:lnTo>
                    <a:pt x="2013230" y="172719"/>
                  </a:lnTo>
                  <a:lnTo>
                    <a:pt x="2020919" y="170179"/>
                  </a:lnTo>
                  <a:lnTo>
                    <a:pt x="2316194" y="170179"/>
                  </a:lnTo>
                  <a:lnTo>
                    <a:pt x="2322544" y="167639"/>
                  </a:lnTo>
                  <a:close/>
                </a:path>
                <a:path w="9142730" h="193039">
                  <a:moveTo>
                    <a:pt x="6751669" y="170179"/>
                  </a:moveTo>
                  <a:lnTo>
                    <a:pt x="6732619" y="170179"/>
                  </a:lnTo>
                  <a:lnTo>
                    <a:pt x="6744228" y="172719"/>
                  </a:lnTo>
                  <a:lnTo>
                    <a:pt x="6751669" y="170179"/>
                  </a:lnTo>
                  <a:close/>
                </a:path>
                <a:path w="9142730" h="193039">
                  <a:moveTo>
                    <a:pt x="150806" y="170179"/>
                  </a:moveTo>
                  <a:lnTo>
                    <a:pt x="123045" y="170179"/>
                  </a:lnTo>
                  <a:lnTo>
                    <a:pt x="130277" y="171450"/>
                  </a:lnTo>
                  <a:lnTo>
                    <a:pt x="145256" y="171450"/>
                  </a:lnTo>
                  <a:lnTo>
                    <a:pt x="150806" y="170179"/>
                  </a:lnTo>
                  <a:close/>
                </a:path>
                <a:path w="9142730" h="193039">
                  <a:moveTo>
                    <a:pt x="848117" y="170179"/>
                  </a:moveTo>
                  <a:lnTo>
                    <a:pt x="823906" y="170179"/>
                  </a:lnTo>
                  <a:lnTo>
                    <a:pt x="835862" y="171450"/>
                  </a:lnTo>
                  <a:lnTo>
                    <a:pt x="848117" y="170179"/>
                  </a:lnTo>
                  <a:close/>
                </a:path>
                <a:path w="9142730" h="193039">
                  <a:moveTo>
                    <a:pt x="5380069" y="170179"/>
                  </a:moveTo>
                  <a:lnTo>
                    <a:pt x="5361813" y="170179"/>
                  </a:lnTo>
                  <a:lnTo>
                    <a:pt x="5371834" y="171450"/>
                  </a:lnTo>
                  <a:lnTo>
                    <a:pt x="5380069" y="170179"/>
                  </a:lnTo>
                  <a:close/>
                </a:path>
                <a:path w="9142730" h="193039">
                  <a:moveTo>
                    <a:pt x="6712379" y="170179"/>
                  </a:moveTo>
                  <a:lnTo>
                    <a:pt x="6691344" y="170179"/>
                  </a:lnTo>
                  <a:lnTo>
                    <a:pt x="6701713" y="171450"/>
                  </a:lnTo>
                  <a:lnTo>
                    <a:pt x="6712379" y="170179"/>
                  </a:lnTo>
                  <a:close/>
                </a:path>
                <a:path w="9142730" h="193039">
                  <a:moveTo>
                    <a:pt x="8037544" y="170179"/>
                  </a:moveTo>
                  <a:lnTo>
                    <a:pt x="8035893" y="170179"/>
                  </a:lnTo>
                  <a:lnTo>
                    <a:pt x="8035131" y="171450"/>
                  </a:lnTo>
                  <a:lnTo>
                    <a:pt x="8037544" y="170179"/>
                  </a:lnTo>
                  <a:close/>
                </a:path>
                <a:path w="9142730" h="193039">
                  <a:moveTo>
                    <a:pt x="9142444" y="167639"/>
                  </a:moveTo>
                  <a:lnTo>
                    <a:pt x="8755094" y="167639"/>
                  </a:lnTo>
                  <a:lnTo>
                    <a:pt x="8761444" y="170179"/>
                  </a:lnTo>
                  <a:lnTo>
                    <a:pt x="8768043" y="171450"/>
                  </a:lnTo>
                  <a:lnTo>
                    <a:pt x="8773748" y="170179"/>
                  </a:lnTo>
                  <a:lnTo>
                    <a:pt x="8920194" y="170179"/>
                  </a:lnTo>
                  <a:lnTo>
                    <a:pt x="8933887" y="168910"/>
                  </a:lnTo>
                  <a:lnTo>
                    <a:pt x="9142444" y="168910"/>
                  </a:lnTo>
                  <a:lnTo>
                    <a:pt x="9142444" y="167639"/>
                  </a:lnTo>
                  <a:close/>
                </a:path>
                <a:path w="9142730" h="193039">
                  <a:moveTo>
                    <a:pt x="330988" y="167639"/>
                  </a:moveTo>
                  <a:lnTo>
                    <a:pt x="19050" y="167639"/>
                  </a:lnTo>
                  <a:lnTo>
                    <a:pt x="19050" y="168910"/>
                  </a:lnTo>
                  <a:lnTo>
                    <a:pt x="19844" y="170179"/>
                  </a:lnTo>
                  <a:lnTo>
                    <a:pt x="319081" y="170179"/>
                  </a:lnTo>
                  <a:lnTo>
                    <a:pt x="330988" y="167639"/>
                  </a:lnTo>
                  <a:close/>
                </a:path>
                <a:path w="9142730" h="193039">
                  <a:moveTo>
                    <a:pt x="2351119" y="167639"/>
                  </a:moveTo>
                  <a:lnTo>
                    <a:pt x="2328894" y="167639"/>
                  </a:lnTo>
                  <a:lnTo>
                    <a:pt x="2335244" y="170179"/>
                  </a:lnTo>
                  <a:lnTo>
                    <a:pt x="2342884" y="168910"/>
                  </a:lnTo>
                  <a:lnTo>
                    <a:pt x="2351119" y="167639"/>
                  </a:lnTo>
                  <a:close/>
                </a:path>
                <a:path w="9142730" h="193039">
                  <a:moveTo>
                    <a:pt x="4230719" y="167639"/>
                  </a:moveTo>
                  <a:lnTo>
                    <a:pt x="3617944" y="167639"/>
                  </a:lnTo>
                  <a:lnTo>
                    <a:pt x="3624294" y="170179"/>
                  </a:lnTo>
                  <a:lnTo>
                    <a:pt x="3670405" y="170179"/>
                  </a:lnTo>
                  <a:lnTo>
                    <a:pt x="3682206" y="168910"/>
                  </a:lnTo>
                  <a:lnTo>
                    <a:pt x="4230719" y="168910"/>
                  </a:lnTo>
                  <a:lnTo>
                    <a:pt x="4230719" y="167639"/>
                  </a:lnTo>
                  <a:close/>
                </a:path>
                <a:path w="9142730" h="193039">
                  <a:moveTo>
                    <a:pt x="4230719" y="168910"/>
                  </a:moveTo>
                  <a:lnTo>
                    <a:pt x="4225131" y="168910"/>
                  </a:lnTo>
                  <a:lnTo>
                    <a:pt x="4230719" y="170179"/>
                  </a:lnTo>
                  <a:lnTo>
                    <a:pt x="4230719" y="168910"/>
                  </a:lnTo>
                  <a:close/>
                </a:path>
                <a:path w="9142730" h="193039">
                  <a:moveTo>
                    <a:pt x="4579969" y="167639"/>
                  </a:moveTo>
                  <a:lnTo>
                    <a:pt x="4246594" y="167639"/>
                  </a:lnTo>
                  <a:lnTo>
                    <a:pt x="4249769" y="170179"/>
                  </a:lnTo>
                  <a:lnTo>
                    <a:pt x="4579969" y="170179"/>
                  </a:lnTo>
                  <a:lnTo>
                    <a:pt x="4579969" y="167639"/>
                  </a:lnTo>
                  <a:close/>
                </a:path>
                <a:path w="9142730" h="193039">
                  <a:moveTo>
                    <a:pt x="4600210" y="167639"/>
                  </a:moveTo>
                  <a:lnTo>
                    <a:pt x="4586319" y="167639"/>
                  </a:lnTo>
                  <a:lnTo>
                    <a:pt x="4586319" y="170179"/>
                  </a:lnTo>
                  <a:lnTo>
                    <a:pt x="4600210" y="167639"/>
                  </a:lnTo>
                  <a:close/>
                </a:path>
                <a:path w="9142730" h="193039">
                  <a:moveTo>
                    <a:pt x="5713444" y="167639"/>
                  </a:moveTo>
                  <a:lnTo>
                    <a:pt x="5697569" y="167639"/>
                  </a:lnTo>
                  <a:lnTo>
                    <a:pt x="5697569" y="170179"/>
                  </a:lnTo>
                  <a:lnTo>
                    <a:pt x="5705209" y="168910"/>
                  </a:lnTo>
                  <a:lnTo>
                    <a:pt x="5713444" y="167639"/>
                  </a:lnTo>
                  <a:close/>
                </a:path>
                <a:path w="9142730" h="193039">
                  <a:moveTo>
                    <a:pt x="6405594" y="167639"/>
                  </a:moveTo>
                  <a:lnTo>
                    <a:pt x="5713444" y="167639"/>
                  </a:lnTo>
                  <a:lnTo>
                    <a:pt x="5721680" y="168910"/>
                  </a:lnTo>
                  <a:lnTo>
                    <a:pt x="5729319" y="170179"/>
                  </a:lnTo>
                  <a:lnTo>
                    <a:pt x="6399244" y="170179"/>
                  </a:lnTo>
                  <a:lnTo>
                    <a:pt x="6405594" y="167639"/>
                  </a:lnTo>
                  <a:close/>
                </a:path>
                <a:path w="9142730" h="193039">
                  <a:moveTo>
                    <a:pt x="6657689" y="167639"/>
                  </a:moveTo>
                  <a:lnTo>
                    <a:pt x="6405594" y="167639"/>
                  </a:lnTo>
                  <a:lnTo>
                    <a:pt x="6405594" y="170179"/>
                  </a:lnTo>
                  <a:lnTo>
                    <a:pt x="6656419" y="170179"/>
                  </a:lnTo>
                  <a:lnTo>
                    <a:pt x="6657689" y="167639"/>
                  </a:lnTo>
                  <a:close/>
                </a:path>
                <a:path w="9142730" h="193039">
                  <a:moveTo>
                    <a:pt x="9142444" y="163829"/>
                  </a:moveTo>
                  <a:lnTo>
                    <a:pt x="6659594" y="163829"/>
                  </a:lnTo>
                  <a:lnTo>
                    <a:pt x="6665944" y="170179"/>
                  </a:lnTo>
                  <a:lnTo>
                    <a:pt x="6919944" y="170179"/>
                  </a:lnTo>
                  <a:lnTo>
                    <a:pt x="6926294" y="167639"/>
                  </a:lnTo>
                  <a:lnTo>
                    <a:pt x="9142444" y="167639"/>
                  </a:lnTo>
                  <a:lnTo>
                    <a:pt x="9142444" y="163829"/>
                  </a:lnTo>
                  <a:close/>
                </a:path>
                <a:path w="9142730" h="193039">
                  <a:moveTo>
                    <a:pt x="6948519" y="167639"/>
                  </a:moveTo>
                  <a:lnTo>
                    <a:pt x="6926294" y="167639"/>
                  </a:lnTo>
                  <a:lnTo>
                    <a:pt x="6929469" y="170179"/>
                  </a:lnTo>
                  <a:lnTo>
                    <a:pt x="6942169" y="170179"/>
                  </a:lnTo>
                  <a:lnTo>
                    <a:pt x="6948519" y="167639"/>
                  </a:lnTo>
                  <a:close/>
                </a:path>
                <a:path w="9142730" h="193039">
                  <a:moveTo>
                    <a:pt x="8161369" y="167639"/>
                  </a:moveTo>
                  <a:lnTo>
                    <a:pt x="6948519" y="167639"/>
                  </a:lnTo>
                  <a:lnTo>
                    <a:pt x="6945344" y="170179"/>
                  </a:lnTo>
                  <a:lnTo>
                    <a:pt x="8161369" y="170179"/>
                  </a:lnTo>
                  <a:lnTo>
                    <a:pt x="8161369" y="167639"/>
                  </a:lnTo>
                  <a:close/>
                </a:path>
                <a:path w="9142730" h="193039">
                  <a:moveTo>
                    <a:pt x="8186769" y="167639"/>
                  </a:moveTo>
                  <a:lnTo>
                    <a:pt x="8177244" y="167639"/>
                  </a:lnTo>
                  <a:lnTo>
                    <a:pt x="8183594" y="170179"/>
                  </a:lnTo>
                  <a:lnTo>
                    <a:pt x="8186769" y="167639"/>
                  </a:lnTo>
                  <a:close/>
                </a:path>
                <a:path w="9142730" h="193039">
                  <a:moveTo>
                    <a:pt x="501644" y="16510"/>
                  </a:moveTo>
                  <a:lnTo>
                    <a:pt x="0" y="16510"/>
                  </a:lnTo>
                  <a:lnTo>
                    <a:pt x="0" y="81279"/>
                  </a:lnTo>
                  <a:lnTo>
                    <a:pt x="1588" y="81279"/>
                  </a:lnTo>
                  <a:lnTo>
                    <a:pt x="1588" y="167639"/>
                  </a:lnTo>
                  <a:lnTo>
                    <a:pt x="7937" y="163829"/>
                  </a:lnTo>
                  <a:lnTo>
                    <a:pt x="9142444" y="163829"/>
                  </a:lnTo>
                  <a:lnTo>
                    <a:pt x="9142444" y="54610"/>
                  </a:lnTo>
                  <a:lnTo>
                    <a:pt x="9140793" y="54610"/>
                  </a:lnTo>
                  <a:lnTo>
                    <a:pt x="9140793" y="22860"/>
                  </a:lnTo>
                  <a:lnTo>
                    <a:pt x="4149693" y="22860"/>
                  </a:lnTo>
                  <a:lnTo>
                    <a:pt x="4146836" y="19050"/>
                  </a:lnTo>
                  <a:lnTo>
                    <a:pt x="504819" y="19050"/>
                  </a:lnTo>
                  <a:lnTo>
                    <a:pt x="501644" y="16510"/>
                  </a:lnTo>
                  <a:close/>
                </a:path>
                <a:path w="9142730" h="193039">
                  <a:moveTo>
                    <a:pt x="4162393" y="6350"/>
                  </a:moveTo>
                  <a:lnTo>
                    <a:pt x="4156043" y="6350"/>
                  </a:lnTo>
                  <a:lnTo>
                    <a:pt x="4152868" y="10160"/>
                  </a:lnTo>
                  <a:lnTo>
                    <a:pt x="4146518" y="16510"/>
                  </a:lnTo>
                  <a:lnTo>
                    <a:pt x="4149693" y="22860"/>
                  </a:lnTo>
                  <a:lnTo>
                    <a:pt x="4978368" y="22860"/>
                  </a:lnTo>
                  <a:lnTo>
                    <a:pt x="4978368" y="19050"/>
                  </a:lnTo>
                  <a:lnTo>
                    <a:pt x="4937093" y="19050"/>
                  </a:lnTo>
                  <a:lnTo>
                    <a:pt x="4937093" y="17779"/>
                  </a:lnTo>
                  <a:lnTo>
                    <a:pt x="4856956" y="17779"/>
                  </a:lnTo>
                  <a:lnTo>
                    <a:pt x="4851368" y="16510"/>
                  </a:lnTo>
                  <a:lnTo>
                    <a:pt x="4165568" y="16510"/>
                  </a:lnTo>
                  <a:lnTo>
                    <a:pt x="4165568" y="12700"/>
                  </a:lnTo>
                  <a:lnTo>
                    <a:pt x="4162393" y="11429"/>
                  </a:lnTo>
                  <a:lnTo>
                    <a:pt x="4161631" y="11429"/>
                  </a:lnTo>
                  <a:lnTo>
                    <a:pt x="4162393" y="6350"/>
                  </a:lnTo>
                  <a:close/>
                </a:path>
                <a:path w="9142730" h="193039">
                  <a:moveTo>
                    <a:pt x="4999006" y="13969"/>
                  </a:moveTo>
                  <a:lnTo>
                    <a:pt x="4993648" y="13969"/>
                  </a:lnTo>
                  <a:lnTo>
                    <a:pt x="4984718" y="16510"/>
                  </a:lnTo>
                  <a:lnTo>
                    <a:pt x="4978368" y="22860"/>
                  </a:lnTo>
                  <a:lnTo>
                    <a:pt x="9140793" y="22860"/>
                  </a:lnTo>
                  <a:lnTo>
                    <a:pt x="9140793" y="19050"/>
                  </a:lnTo>
                  <a:lnTo>
                    <a:pt x="5029168" y="19050"/>
                  </a:lnTo>
                  <a:lnTo>
                    <a:pt x="5024088" y="16510"/>
                  </a:lnTo>
                  <a:lnTo>
                    <a:pt x="5013293" y="16510"/>
                  </a:lnTo>
                  <a:lnTo>
                    <a:pt x="5004364" y="15239"/>
                  </a:lnTo>
                  <a:lnTo>
                    <a:pt x="4999006" y="13969"/>
                  </a:lnTo>
                  <a:close/>
                </a:path>
                <a:path w="9142730" h="193039">
                  <a:moveTo>
                    <a:pt x="1235069" y="16510"/>
                  </a:moveTo>
                  <a:lnTo>
                    <a:pt x="507994" y="16510"/>
                  </a:lnTo>
                  <a:lnTo>
                    <a:pt x="507994" y="19050"/>
                  </a:lnTo>
                  <a:lnTo>
                    <a:pt x="1231894" y="19050"/>
                  </a:lnTo>
                  <a:lnTo>
                    <a:pt x="1235069" y="16510"/>
                  </a:lnTo>
                  <a:close/>
                </a:path>
                <a:path w="9142730" h="193039">
                  <a:moveTo>
                    <a:pt x="1489043" y="12700"/>
                  </a:moveTo>
                  <a:lnTo>
                    <a:pt x="1482693" y="12700"/>
                  </a:lnTo>
                  <a:lnTo>
                    <a:pt x="1479518" y="16510"/>
                  </a:lnTo>
                  <a:lnTo>
                    <a:pt x="1238244" y="16510"/>
                  </a:lnTo>
                  <a:lnTo>
                    <a:pt x="1231894" y="19050"/>
                  </a:lnTo>
                  <a:lnTo>
                    <a:pt x="2482818" y="19050"/>
                  </a:lnTo>
                  <a:lnTo>
                    <a:pt x="2482818" y="17779"/>
                  </a:lnTo>
                  <a:lnTo>
                    <a:pt x="1512261" y="17779"/>
                  </a:lnTo>
                  <a:lnTo>
                    <a:pt x="1503331" y="16510"/>
                  </a:lnTo>
                  <a:lnTo>
                    <a:pt x="1494401" y="13969"/>
                  </a:lnTo>
                  <a:lnTo>
                    <a:pt x="1489043" y="12700"/>
                  </a:lnTo>
                  <a:close/>
                </a:path>
                <a:path w="9142730" h="193039">
                  <a:moveTo>
                    <a:pt x="2498693" y="12700"/>
                  </a:moveTo>
                  <a:lnTo>
                    <a:pt x="2492343" y="16510"/>
                  </a:lnTo>
                  <a:lnTo>
                    <a:pt x="2482818" y="19050"/>
                  </a:lnTo>
                  <a:lnTo>
                    <a:pt x="2501868" y="19050"/>
                  </a:lnTo>
                  <a:lnTo>
                    <a:pt x="2498693" y="12700"/>
                  </a:lnTo>
                  <a:close/>
                </a:path>
                <a:path w="9142730" h="193039">
                  <a:moveTo>
                    <a:pt x="2514568" y="10160"/>
                  </a:moveTo>
                  <a:lnTo>
                    <a:pt x="2511393" y="10160"/>
                  </a:lnTo>
                  <a:lnTo>
                    <a:pt x="2505043" y="16510"/>
                  </a:lnTo>
                  <a:lnTo>
                    <a:pt x="2501868" y="19050"/>
                  </a:lnTo>
                  <a:lnTo>
                    <a:pt x="2755868" y="19050"/>
                  </a:lnTo>
                  <a:lnTo>
                    <a:pt x="2757138" y="16510"/>
                  </a:lnTo>
                  <a:lnTo>
                    <a:pt x="2514568" y="16510"/>
                  </a:lnTo>
                  <a:lnTo>
                    <a:pt x="2514568" y="10160"/>
                  </a:lnTo>
                  <a:close/>
                </a:path>
                <a:path w="9142730" h="193039">
                  <a:moveTo>
                    <a:pt x="2847943" y="12700"/>
                  </a:moveTo>
                  <a:lnTo>
                    <a:pt x="2765393" y="12700"/>
                  </a:lnTo>
                  <a:lnTo>
                    <a:pt x="2762218" y="16510"/>
                  </a:lnTo>
                  <a:lnTo>
                    <a:pt x="2755868" y="19050"/>
                  </a:lnTo>
                  <a:lnTo>
                    <a:pt x="2987643" y="19050"/>
                  </a:lnTo>
                  <a:lnTo>
                    <a:pt x="2987643" y="17779"/>
                  </a:lnTo>
                  <a:lnTo>
                    <a:pt x="2944979" y="17779"/>
                  </a:lnTo>
                  <a:lnTo>
                    <a:pt x="2940018" y="16510"/>
                  </a:lnTo>
                  <a:lnTo>
                    <a:pt x="2847943" y="16510"/>
                  </a:lnTo>
                  <a:lnTo>
                    <a:pt x="2847943" y="12700"/>
                  </a:lnTo>
                  <a:close/>
                </a:path>
                <a:path w="9142730" h="193039">
                  <a:moveTo>
                    <a:pt x="3009868" y="12700"/>
                  </a:moveTo>
                  <a:lnTo>
                    <a:pt x="2997168" y="12700"/>
                  </a:lnTo>
                  <a:lnTo>
                    <a:pt x="2993993" y="16510"/>
                  </a:lnTo>
                  <a:lnTo>
                    <a:pt x="2990818" y="19050"/>
                  </a:lnTo>
                  <a:lnTo>
                    <a:pt x="3743293" y="19050"/>
                  </a:lnTo>
                  <a:lnTo>
                    <a:pt x="3741706" y="17779"/>
                  </a:lnTo>
                  <a:lnTo>
                    <a:pt x="3402806" y="17779"/>
                  </a:lnTo>
                  <a:lnTo>
                    <a:pt x="3397218" y="16510"/>
                  </a:lnTo>
                  <a:lnTo>
                    <a:pt x="3016218" y="16510"/>
                  </a:lnTo>
                  <a:lnTo>
                    <a:pt x="3009868" y="12700"/>
                  </a:lnTo>
                  <a:close/>
                </a:path>
                <a:path w="9142730" h="193039">
                  <a:moveTo>
                    <a:pt x="3759168" y="10160"/>
                  </a:moveTo>
                  <a:lnTo>
                    <a:pt x="3755993" y="12700"/>
                  </a:lnTo>
                  <a:lnTo>
                    <a:pt x="3754469" y="15239"/>
                  </a:lnTo>
                  <a:lnTo>
                    <a:pt x="3752818" y="16510"/>
                  </a:lnTo>
                  <a:lnTo>
                    <a:pt x="3746468" y="19050"/>
                  </a:lnTo>
                  <a:lnTo>
                    <a:pt x="3990943" y="19050"/>
                  </a:lnTo>
                  <a:lnTo>
                    <a:pt x="3987768" y="16510"/>
                  </a:lnTo>
                  <a:lnTo>
                    <a:pt x="3962368" y="16510"/>
                  </a:lnTo>
                  <a:lnTo>
                    <a:pt x="3959193" y="12700"/>
                  </a:lnTo>
                  <a:lnTo>
                    <a:pt x="3771868" y="12700"/>
                  </a:lnTo>
                  <a:lnTo>
                    <a:pt x="3759168" y="10160"/>
                  </a:lnTo>
                  <a:close/>
                </a:path>
                <a:path w="9142730" h="193039">
                  <a:moveTo>
                    <a:pt x="3997293" y="12700"/>
                  </a:moveTo>
                  <a:lnTo>
                    <a:pt x="3990943" y="19050"/>
                  </a:lnTo>
                  <a:lnTo>
                    <a:pt x="4079843" y="19050"/>
                  </a:lnTo>
                  <a:lnTo>
                    <a:pt x="4073493" y="16510"/>
                  </a:lnTo>
                  <a:lnTo>
                    <a:pt x="4003643" y="16510"/>
                  </a:lnTo>
                  <a:lnTo>
                    <a:pt x="3997293" y="12700"/>
                  </a:lnTo>
                  <a:close/>
                </a:path>
                <a:path w="9142730" h="193039">
                  <a:moveTo>
                    <a:pt x="4107228" y="15239"/>
                  </a:moveTo>
                  <a:lnTo>
                    <a:pt x="4095272" y="15239"/>
                  </a:lnTo>
                  <a:lnTo>
                    <a:pt x="4083018" y="16510"/>
                  </a:lnTo>
                  <a:lnTo>
                    <a:pt x="4079843" y="19050"/>
                  </a:lnTo>
                  <a:lnTo>
                    <a:pt x="4124293" y="19050"/>
                  </a:lnTo>
                  <a:lnTo>
                    <a:pt x="4117398" y="17779"/>
                  </a:lnTo>
                  <a:lnTo>
                    <a:pt x="4107228" y="15239"/>
                  </a:lnTo>
                  <a:close/>
                </a:path>
                <a:path w="9142730" h="193039">
                  <a:moveTo>
                    <a:pt x="4140168" y="10160"/>
                  </a:moveTo>
                  <a:lnTo>
                    <a:pt x="4136993" y="12700"/>
                  </a:lnTo>
                  <a:lnTo>
                    <a:pt x="4130643" y="12700"/>
                  </a:lnTo>
                  <a:lnTo>
                    <a:pt x="4124293" y="19050"/>
                  </a:lnTo>
                  <a:lnTo>
                    <a:pt x="4146836" y="19050"/>
                  </a:lnTo>
                  <a:lnTo>
                    <a:pt x="4140168" y="10160"/>
                  </a:lnTo>
                  <a:close/>
                </a:path>
                <a:path w="9142730" h="193039">
                  <a:moveTo>
                    <a:pt x="4949744" y="12700"/>
                  </a:moveTo>
                  <a:lnTo>
                    <a:pt x="4940268" y="12700"/>
                  </a:lnTo>
                  <a:lnTo>
                    <a:pt x="4940268" y="16510"/>
                  </a:lnTo>
                  <a:lnTo>
                    <a:pt x="4937093" y="19050"/>
                  </a:lnTo>
                  <a:lnTo>
                    <a:pt x="4978368" y="19050"/>
                  </a:lnTo>
                  <a:lnTo>
                    <a:pt x="4978368" y="16510"/>
                  </a:lnTo>
                  <a:lnTo>
                    <a:pt x="4975193" y="16510"/>
                  </a:lnTo>
                  <a:lnTo>
                    <a:pt x="4967504" y="13969"/>
                  </a:lnTo>
                  <a:lnTo>
                    <a:pt x="4958922" y="13969"/>
                  </a:lnTo>
                  <a:lnTo>
                    <a:pt x="4949744" y="12700"/>
                  </a:lnTo>
                  <a:close/>
                </a:path>
                <a:path w="9142730" h="193039">
                  <a:moveTo>
                    <a:pt x="5032343" y="10160"/>
                  </a:moveTo>
                  <a:lnTo>
                    <a:pt x="5029168" y="12700"/>
                  </a:lnTo>
                  <a:lnTo>
                    <a:pt x="5029168" y="19050"/>
                  </a:lnTo>
                  <a:lnTo>
                    <a:pt x="5727668" y="19050"/>
                  </a:lnTo>
                  <a:lnTo>
                    <a:pt x="5727668" y="16510"/>
                  </a:lnTo>
                  <a:lnTo>
                    <a:pt x="5076793" y="16510"/>
                  </a:lnTo>
                  <a:lnTo>
                    <a:pt x="5065383" y="13969"/>
                  </a:lnTo>
                  <a:lnTo>
                    <a:pt x="5032343" y="10160"/>
                  </a:lnTo>
                  <a:close/>
                </a:path>
                <a:path w="9142730" h="193039">
                  <a:moveTo>
                    <a:pt x="5741162" y="16510"/>
                  </a:moveTo>
                  <a:lnTo>
                    <a:pt x="5734018" y="16510"/>
                  </a:lnTo>
                  <a:lnTo>
                    <a:pt x="5727668" y="19050"/>
                  </a:lnTo>
                  <a:lnTo>
                    <a:pt x="5755450" y="19050"/>
                  </a:lnTo>
                  <a:lnTo>
                    <a:pt x="5741162" y="16510"/>
                  </a:lnTo>
                  <a:close/>
                </a:path>
                <a:path w="9142730" h="193039">
                  <a:moveTo>
                    <a:pt x="6064218" y="2539"/>
                  </a:moveTo>
                  <a:lnTo>
                    <a:pt x="6064218" y="12700"/>
                  </a:lnTo>
                  <a:lnTo>
                    <a:pt x="6057868" y="16510"/>
                  </a:lnTo>
                  <a:lnTo>
                    <a:pt x="5762593" y="16510"/>
                  </a:lnTo>
                  <a:lnTo>
                    <a:pt x="5762593" y="19050"/>
                  </a:lnTo>
                  <a:lnTo>
                    <a:pt x="6159468" y="19050"/>
                  </a:lnTo>
                  <a:lnTo>
                    <a:pt x="6159468" y="13969"/>
                  </a:lnTo>
                  <a:lnTo>
                    <a:pt x="6140815" y="13969"/>
                  </a:lnTo>
                  <a:lnTo>
                    <a:pt x="6131241" y="12700"/>
                  </a:lnTo>
                  <a:lnTo>
                    <a:pt x="6115018" y="12700"/>
                  </a:lnTo>
                  <a:lnTo>
                    <a:pt x="6113431" y="11429"/>
                  </a:lnTo>
                  <a:lnTo>
                    <a:pt x="6087287" y="11429"/>
                  </a:lnTo>
                  <a:lnTo>
                    <a:pt x="6080093" y="10160"/>
                  </a:lnTo>
                  <a:lnTo>
                    <a:pt x="6070568" y="10160"/>
                  </a:lnTo>
                  <a:lnTo>
                    <a:pt x="6070568" y="6350"/>
                  </a:lnTo>
                  <a:lnTo>
                    <a:pt x="6064218" y="2539"/>
                  </a:lnTo>
                  <a:close/>
                </a:path>
                <a:path w="9142730" h="193039">
                  <a:moveTo>
                    <a:pt x="6174748" y="12700"/>
                  </a:moveTo>
                  <a:lnTo>
                    <a:pt x="6168993" y="12700"/>
                  </a:lnTo>
                  <a:lnTo>
                    <a:pt x="6165818" y="16510"/>
                  </a:lnTo>
                  <a:lnTo>
                    <a:pt x="6159468" y="19050"/>
                  </a:lnTo>
                  <a:lnTo>
                    <a:pt x="7292943" y="19050"/>
                  </a:lnTo>
                  <a:lnTo>
                    <a:pt x="7289768" y="16510"/>
                  </a:lnTo>
                  <a:lnTo>
                    <a:pt x="6185067" y="16510"/>
                  </a:lnTo>
                  <a:lnTo>
                    <a:pt x="6179312" y="15239"/>
                  </a:lnTo>
                  <a:lnTo>
                    <a:pt x="6174748" y="12700"/>
                  </a:lnTo>
                  <a:close/>
                </a:path>
                <a:path w="9142730" h="193039">
                  <a:moveTo>
                    <a:pt x="7327868" y="16510"/>
                  </a:moveTo>
                  <a:lnTo>
                    <a:pt x="7289768" y="16510"/>
                  </a:lnTo>
                  <a:lnTo>
                    <a:pt x="7292943" y="19050"/>
                  </a:lnTo>
                  <a:lnTo>
                    <a:pt x="7334218" y="19050"/>
                  </a:lnTo>
                  <a:lnTo>
                    <a:pt x="7327868" y="16510"/>
                  </a:lnTo>
                  <a:close/>
                </a:path>
                <a:path w="9142730" h="193039">
                  <a:moveTo>
                    <a:pt x="7363190" y="15239"/>
                  </a:moveTo>
                  <a:lnTo>
                    <a:pt x="7353268" y="16510"/>
                  </a:lnTo>
                  <a:lnTo>
                    <a:pt x="7337393" y="16510"/>
                  </a:lnTo>
                  <a:lnTo>
                    <a:pt x="7337393" y="19050"/>
                  </a:lnTo>
                  <a:lnTo>
                    <a:pt x="7381843" y="19050"/>
                  </a:lnTo>
                  <a:lnTo>
                    <a:pt x="7373112" y="16510"/>
                  </a:lnTo>
                  <a:lnTo>
                    <a:pt x="7363190" y="15239"/>
                  </a:lnTo>
                  <a:close/>
                </a:path>
                <a:path w="9142730" h="193039">
                  <a:moveTo>
                    <a:pt x="7506561" y="15239"/>
                  </a:moveTo>
                  <a:lnTo>
                    <a:pt x="7496143" y="16510"/>
                  </a:lnTo>
                  <a:lnTo>
                    <a:pt x="7402481" y="16510"/>
                  </a:lnTo>
                  <a:lnTo>
                    <a:pt x="7388193" y="19050"/>
                  </a:lnTo>
                  <a:lnTo>
                    <a:pt x="9140793" y="19050"/>
                  </a:lnTo>
                  <a:lnTo>
                    <a:pt x="9140793" y="17779"/>
                  </a:lnTo>
                  <a:lnTo>
                    <a:pt x="7523826" y="17779"/>
                  </a:lnTo>
                  <a:lnTo>
                    <a:pt x="7506561" y="15239"/>
                  </a:lnTo>
                  <a:close/>
                </a:path>
                <a:path w="9142730" h="193039">
                  <a:moveTo>
                    <a:pt x="1539843" y="6350"/>
                  </a:moveTo>
                  <a:lnTo>
                    <a:pt x="1536668" y="10160"/>
                  </a:lnTo>
                  <a:lnTo>
                    <a:pt x="1536668" y="12700"/>
                  </a:lnTo>
                  <a:lnTo>
                    <a:pt x="1523968" y="12700"/>
                  </a:lnTo>
                  <a:lnTo>
                    <a:pt x="1517618" y="16510"/>
                  </a:lnTo>
                  <a:lnTo>
                    <a:pt x="1512261" y="17779"/>
                  </a:lnTo>
                  <a:lnTo>
                    <a:pt x="2482818" y="17779"/>
                  </a:lnTo>
                  <a:lnTo>
                    <a:pt x="2482818" y="16510"/>
                  </a:lnTo>
                  <a:lnTo>
                    <a:pt x="1609693" y="16510"/>
                  </a:lnTo>
                  <a:lnTo>
                    <a:pt x="1609693" y="12700"/>
                  </a:lnTo>
                  <a:lnTo>
                    <a:pt x="1606518" y="10160"/>
                  </a:lnTo>
                  <a:lnTo>
                    <a:pt x="1543018" y="10160"/>
                  </a:lnTo>
                  <a:lnTo>
                    <a:pt x="1539843" y="6350"/>
                  </a:lnTo>
                  <a:close/>
                </a:path>
                <a:path w="9142730" h="193039">
                  <a:moveTo>
                    <a:pt x="2963236" y="15239"/>
                  </a:moveTo>
                  <a:lnTo>
                    <a:pt x="2953512" y="16510"/>
                  </a:lnTo>
                  <a:lnTo>
                    <a:pt x="2944979" y="17779"/>
                  </a:lnTo>
                  <a:lnTo>
                    <a:pt x="2987643" y="17779"/>
                  </a:lnTo>
                  <a:lnTo>
                    <a:pt x="2987643" y="16510"/>
                  </a:lnTo>
                  <a:lnTo>
                    <a:pt x="2971768" y="16510"/>
                  </a:lnTo>
                  <a:lnTo>
                    <a:pt x="2963236" y="15239"/>
                  </a:lnTo>
                  <a:close/>
                </a:path>
                <a:path w="9142730" h="193039">
                  <a:moveTo>
                    <a:pt x="3413093" y="12700"/>
                  </a:moveTo>
                  <a:lnTo>
                    <a:pt x="3402806" y="17779"/>
                  </a:lnTo>
                  <a:lnTo>
                    <a:pt x="3741706" y="17779"/>
                  </a:lnTo>
                  <a:lnTo>
                    <a:pt x="3740118" y="16510"/>
                  </a:lnTo>
                  <a:lnTo>
                    <a:pt x="3422618" y="16510"/>
                  </a:lnTo>
                  <a:lnTo>
                    <a:pt x="3413093" y="12700"/>
                  </a:lnTo>
                  <a:close/>
                </a:path>
                <a:path w="9142730" h="193039">
                  <a:moveTo>
                    <a:pt x="4883603" y="15239"/>
                  </a:moveTo>
                  <a:lnTo>
                    <a:pt x="4866823" y="15239"/>
                  </a:lnTo>
                  <a:lnTo>
                    <a:pt x="4856956" y="17779"/>
                  </a:lnTo>
                  <a:lnTo>
                    <a:pt x="4901325" y="17779"/>
                  </a:lnTo>
                  <a:lnTo>
                    <a:pt x="4889468" y="16510"/>
                  </a:lnTo>
                  <a:lnTo>
                    <a:pt x="4883603" y="15239"/>
                  </a:lnTo>
                  <a:close/>
                </a:path>
                <a:path w="9142730" h="193039">
                  <a:moveTo>
                    <a:pt x="4933918" y="12700"/>
                  </a:moveTo>
                  <a:lnTo>
                    <a:pt x="4927420" y="15239"/>
                  </a:lnTo>
                  <a:lnTo>
                    <a:pt x="4915265" y="16510"/>
                  </a:lnTo>
                  <a:lnTo>
                    <a:pt x="4901325" y="17779"/>
                  </a:lnTo>
                  <a:lnTo>
                    <a:pt x="4937093" y="17779"/>
                  </a:lnTo>
                  <a:lnTo>
                    <a:pt x="4937093" y="16510"/>
                  </a:lnTo>
                  <a:lnTo>
                    <a:pt x="4933918" y="16510"/>
                  </a:lnTo>
                  <a:lnTo>
                    <a:pt x="4933918" y="12700"/>
                  </a:lnTo>
                  <a:close/>
                </a:path>
                <a:path w="9142730" h="193039">
                  <a:moveTo>
                    <a:pt x="7546943" y="12700"/>
                  </a:moveTo>
                  <a:lnTo>
                    <a:pt x="7540593" y="12700"/>
                  </a:lnTo>
                  <a:lnTo>
                    <a:pt x="7534243" y="16510"/>
                  </a:lnTo>
                  <a:lnTo>
                    <a:pt x="7523826" y="17779"/>
                  </a:lnTo>
                  <a:lnTo>
                    <a:pt x="8195040" y="17779"/>
                  </a:lnTo>
                  <a:lnTo>
                    <a:pt x="8187748" y="16510"/>
                  </a:lnTo>
                  <a:lnTo>
                    <a:pt x="7553293" y="16510"/>
                  </a:lnTo>
                  <a:lnTo>
                    <a:pt x="7546943" y="12700"/>
                  </a:lnTo>
                  <a:close/>
                </a:path>
                <a:path w="9142730" h="193039">
                  <a:moveTo>
                    <a:pt x="8235918" y="10160"/>
                  </a:moveTo>
                  <a:lnTo>
                    <a:pt x="8229568" y="10160"/>
                  </a:lnTo>
                  <a:lnTo>
                    <a:pt x="8218900" y="15239"/>
                  </a:lnTo>
                  <a:lnTo>
                    <a:pt x="8210518" y="16510"/>
                  </a:lnTo>
                  <a:lnTo>
                    <a:pt x="8202928" y="17779"/>
                  </a:lnTo>
                  <a:lnTo>
                    <a:pt x="9140793" y="17779"/>
                  </a:lnTo>
                  <a:lnTo>
                    <a:pt x="9140793" y="16510"/>
                  </a:lnTo>
                  <a:lnTo>
                    <a:pt x="8289893" y="16510"/>
                  </a:lnTo>
                  <a:lnTo>
                    <a:pt x="8289893" y="12700"/>
                  </a:lnTo>
                  <a:lnTo>
                    <a:pt x="8235918" y="12700"/>
                  </a:lnTo>
                  <a:lnTo>
                    <a:pt x="8235918" y="10160"/>
                  </a:lnTo>
                  <a:close/>
                </a:path>
                <a:path w="9142730" h="193039">
                  <a:moveTo>
                    <a:pt x="22225" y="12700"/>
                  </a:moveTo>
                  <a:lnTo>
                    <a:pt x="19049" y="16510"/>
                  </a:lnTo>
                  <a:lnTo>
                    <a:pt x="25399" y="16510"/>
                  </a:lnTo>
                  <a:lnTo>
                    <a:pt x="22225" y="12700"/>
                  </a:lnTo>
                  <a:close/>
                </a:path>
                <a:path w="9142730" h="193039">
                  <a:moveTo>
                    <a:pt x="44449" y="6350"/>
                  </a:moveTo>
                  <a:lnTo>
                    <a:pt x="41274" y="6350"/>
                  </a:lnTo>
                  <a:lnTo>
                    <a:pt x="41274" y="12700"/>
                  </a:lnTo>
                  <a:lnTo>
                    <a:pt x="38100" y="12700"/>
                  </a:lnTo>
                  <a:lnTo>
                    <a:pt x="31749" y="16510"/>
                  </a:lnTo>
                  <a:lnTo>
                    <a:pt x="60324" y="16510"/>
                  </a:lnTo>
                  <a:lnTo>
                    <a:pt x="61594" y="13969"/>
                  </a:lnTo>
                  <a:lnTo>
                    <a:pt x="48419" y="13969"/>
                  </a:lnTo>
                  <a:lnTo>
                    <a:pt x="46484" y="11429"/>
                  </a:lnTo>
                  <a:lnTo>
                    <a:pt x="44449" y="6350"/>
                  </a:lnTo>
                  <a:close/>
                </a:path>
                <a:path w="9142730" h="193039">
                  <a:moveTo>
                    <a:pt x="85724" y="12700"/>
                  </a:moveTo>
                  <a:lnTo>
                    <a:pt x="79375" y="12700"/>
                  </a:lnTo>
                  <a:lnTo>
                    <a:pt x="75405" y="15239"/>
                  </a:lnTo>
                  <a:lnTo>
                    <a:pt x="69849" y="16510"/>
                  </a:lnTo>
                  <a:lnTo>
                    <a:pt x="85724" y="16510"/>
                  </a:lnTo>
                  <a:lnTo>
                    <a:pt x="85724" y="12700"/>
                  </a:lnTo>
                  <a:close/>
                </a:path>
                <a:path w="9142730" h="193039">
                  <a:moveTo>
                    <a:pt x="152394" y="12700"/>
                  </a:moveTo>
                  <a:lnTo>
                    <a:pt x="126994" y="12700"/>
                  </a:lnTo>
                  <a:lnTo>
                    <a:pt x="123824" y="16510"/>
                  </a:lnTo>
                  <a:lnTo>
                    <a:pt x="152394" y="16510"/>
                  </a:lnTo>
                  <a:lnTo>
                    <a:pt x="152394" y="12700"/>
                  </a:lnTo>
                  <a:close/>
                </a:path>
                <a:path w="9142730" h="193039">
                  <a:moveTo>
                    <a:pt x="273044" y="6350"/>
                  </a:moveTo>
                  <a:lnTo>
                    <a:pt x="263519" y="10160"/>
                  </a:lnTo>
                  <a:lnTo>
                    <a:pt x="266694" y="12700"/>
                  </a:lnTo>
                  <a:lnTo>
                    <a:pt x="158744" y="12700"/>
                  </a:lnTo>
                  <a:lnTo>
                    <a:pt x="152394" y="16510"/>
                  </a:lnTo>
                  <a:lnTo>
                    <a:pt x="307969" y="16510"/>
                  </a:lnTo>
                  <a:lnTo>
                    <a:pt x="307969" y="12700"/>
                  </a:lnTo>
                  <a:lnTo>
                    <a:pt x="292094" y="10160"/>
                  </a:lnTo>
                  <a:lnTo>
                    <a:pt x="273044" y="6350"/>
                  </a:lnTo>
                  <a:close/>
                </a:path>
                <a:path w="9142730" h="193039">
                  <a:moveTo>
                    <a:pt x="323844" y="12700"/>
                  </a:moveTo>
                  <a:lnTo>
                    <a:pt x="317494" y="12700"/>
                  </a:lnTo>
                  <a:lnTo>
                    <a:pt x="307969" y="16510"/>
                  </a:lnTo>
                  <a:lnTo>
                    <a:pt x="330194" y="16510"/>
                  </a:lnTo>
                  <a:lnTo>
                    <a:pt x="323844" y="12700"/>
                  </a:lnTo>
                  <a:close/>
                </a:path>
                <a:path w="9142730" h="193039">
                  <a:moveTo>
                    <a:pt x="342894" y="10160"/>
                  </a:moveTo>
                  <a:lnTo>
                    <a:pt x="339732" y="10160"/>
                  </a:lnTo>
                  <a:lnTo>
                    <a:pt x="339719" y="12700"/>
                  </a:lnTo>
                  <a:lnTo>
                    <a:pt x="333369" y="12700"/>
                  </a:lnTo>
                  <a:lnTo>
                    <a:pt x="330194" y="16510"/>
                  </a:lnTo>
                  <a:lnTo>
                    <a:pt x="346069" y="16510"/>
                  </a:lnTo>
                  <a:lnTo>
                    <a:pt x="342894" y="12700"/>
                  </a:lnTo>
                  <a:lnTo>
                    <a:pt x="342894" y="10160"/>
                  </a:lnTo>
                  <a:close/>
                </a:path>
                <a:path w="9142730" h="193039">
                  <a:moveTo>
                    <a:pt x="396869" y="2539"/>
                  </a:moveTo>
                  <a:lnTo>
                    <a:pt x="396869" y="12700"/>
                  </a:lnTo>
                  <a:lnTo>
                    <a:pt x="355594" y="12700"/>
                  </a:lnTo>
                  <a:lnTo>
                    <a:pt x="346069" y="16510"/>
                  </a:lnTo>
                  <a:lnTo>
                    <a:pt x="422269" y="16510"/>
                  </a:lnTo>
                  <a:lnTo>
                    <a:pt x="419094" y="12700"/>
                  </a:lnTo>
                  <a:lnTo>
                    <a:pt x="413141" y="6350"/>
                  </a:lnTo>
                  <a:lnTo>
                    <a:pt x="403219" y="6350"/>
                  </a:lnTo>
                  <a:lnTo>
                    <a:pt x="396869" y="2539"/>
                  </a:lnTo>
                  <a:close/>
                </a:path>
                <a:path w="9142730" h="193039">
                  <a:moveTo>
                    <a:pt x="428619" y="12700"/>
                  </a:moveTo>
                  <a:lnTo>
                    <a:pt x="422269" y="16510"/>
                  </a:lnTo>
                  <a:lnTo>
                    <a:pt x="428619" y="16510"/>
                  </a:lnTo>
                  <a:lnTo>
                    <a:pt x="428619" y="12700"/>
                  </a:lnTo>
                  <a:close/>
                </a:path>
                <a:path w="9142730" h="193039">
                  <a:moveTo>
                    <a:pt x="446577" y="13969"/>
                  </a:moveTo>
                  <a:lnTo>
                    <a:pt x="444494" y="16510"/>
                  </a:lnTo>
                  <a:lnTo>
                    <a:pt x="454317" y="16510"/>
                  </a:lnTo>
                  <a:lnTo>
                    <a:pt x="449256" y="15239"/>
                  </a:lnTo>
                  <a:lnTo>
                    <a:pt x="446577" y="13969"/>
                  </a:lnTo>
                  <a:close/>
                </a:path>
                <a:path w="9142730" h="193039">
                  <a:moveTo>
                    <a:pt x="482594" y="12700"/>
                  </a:moveTo>
                  <a:lnTo>
                    <a:pt x="479419" y="16510"/>
                  </a:lnTo>
                  <a:lnTo>
                    <a:pt x="485769" y="16510"/>
                  </a:lnTo>
                  <a:lnTo>
                    <a:pt x="482594" y="12700"/>
                  </a:lnTo>
                  <a:close/>
                </a:path>
                <a:path w="9142730" h="193039">
                  <a:moveTo>
                    <a:pt x="498469" y="12700"/>
                  </a:moveTo>
                  <a:lnTo>
                    <a:pt x="495294" y="12700"/>
                  </a:lnTo>
                  <a:lnTo>
                    <a:pt x="492119" y="16510"/>
                  </a:lnTo>
                  <a:lnTo>
                    <a:pt x="498469" y="16510"/>
                  </a:lnTo>
                  <a:lnTo>
                    <a:pt x="498469" y="12700"/>
                  </a:lnTo>
                  <a:close/>
                </a:path>
                <a:path w="9142730" h="193039">
                  <a:moveTo>
                    <a:pt x="533394" y="12700"/>
                  </a:moveTo>
                  <a:lnTo>
                    <a:pt x="511169" y="12700"/>
                  </a:lnTo>
                  <a:lnTo>
                    <a:pt x="511169" y="16510"/>
                  </a:lnTo>
                  <a:lnTo>
                    <a:pt x="533394" y="16510"/>
                  </a:lnTo>
                  <a:lnTo>
                    <a:pt x="533394" y="12700"/>
                  </a:lnTo>
                  <a:close/>
                </a:path>
                <a:path w="9142730" h="193039">
                  <a:moveTo>
                    <a:pt x="539744" y="12700"/>
                  </a:moveTo>
                  <a:lnTo>
                    <a:pt x="533394" y="16510"/>
                  </a:lnTo>
                  <a:lnTo>
                    <a:pt x="539744" y="16510"/>
                  </a:lnTo>
                  <a:lnTo>
                    <a:pt x="539744" y="12700"/>
                  </a:lnTo>
                  <a:close/>
                </a:path>
                <a:path w="9142730" h="193039">
                  <a:moveTo>
                    <a:pt x="542919" y="6350"/>
                  </a:moveTo>
                  <a:lnTo>
                    <a:pt x="542919" y="12700"/>
                  </a:lnTo>
                  <a:lnTo>
                    <a:pt x="539744" y="16510"/>
                  </a:lnTo>
                  <a:lnTo>
                    <a:pt x="841369" y="16510"/>
                  </a:lnTo>
                  <a:lnTo>
                    <a:pt x="841369" y="12700"/>
                  </a:lnTo>
                  <a:lnTo>
                    <a:pt x="755644" y="12700"/>
                  </a:lnTo>
                  <a:lnTo>
                    <a:pt x="752469" y="10160"/>
                  </a:lnTo>
                  <a:lnTo>
                    <a:pt x="549269" y="10160"/>
                  </a:lnTo>
                  <a:lnTo>
                    <a:pt x="542919" y="6350"/>
                  </a:lnTo>
                  <a:close/>
                </a:path>
                <a:path w="9142730" h="193039">
                  <a:moveTo>
                    <a:pt x="891326" y="15239"/>
                  </a:moveTo>
                  <a:lnTo>
                    <a:pt x="875748" y="15239"/>
                  </a:lnTo>
                  <a:lnTo>
                    <a:pt x="866769" y="16510"/>
                  </a:lnTo>
                  <a:lnTo>
                    <a:pt x="898519" y="16510"/>
                  </a:lnTo>
                  <a:lnTo>
                    <a:pt x="891326" y="15239"/>
                  </a:lnTo>
                  <a:close/>
                </a:path>
                <a:path w="9142730" h="193039">
                  <a:moveTo>
                    <a:pt x="914394" y="12700"/>
                  </a:moveTo>
                  <a:lnTo>
                    <a:pt x="904869" y="12700"/>
                  </a:lnTo>
                  <a:lnTo>
                    <a:pt x="898519" y="16510"/>
                  </a:lnTo>
                  <a:lnTo>
                    <a:pt x="920744" y="16510"/>
                  </a:lnTo>
                  <a:lnTo>
                    <a:pt x="914394" y="12700"/>
                  </a:lnTo>
                  <a:close/>
                </a:path>
                <a:path w="9142730" h="193039">
                  <a:moveTo>
                    <a:pt x="930269" y="12700"/>
                  </a:moveTo>
                  <a:lnTo>
                    <a:pt x="920782" y="12700"/>
                  </a:lnTo>
                  <a:lnTo>
                    <a:pt x="920744" y="16510"/>
                  </a:lnTo>
                  <a:lnTo>
                    <a:pt x="930269" y="16510"/>
                  </a:lnTo>
                  <a:lnTo>
                    <a:pt x="930269" y="12700"/>
                  </a:lnTo>
                  <a:close/>
                </a:path>
                <a:path w="9142730" h="193039">
                  <a:moveTo>
                    <a:pt x="936619" y="12700"/>
                  </a:moveTo>
                  <a:lnTo>
                    <a:pt x="933457" y="12700"/>
                  </a:lnTo>
                  <a:lnTo>
                    <a:pt x="933444" y="16510"/>
                  </a:lnTo>
                  <a:lnTo>
                    <a:pt x="936619" y="16510"/>
                  </a:lnTo>
                  <a:lnTo>
                    <a:pt x="936619" y="12700"/>
                  </a:lnTo>
                  <a:close/>
                </a:path>
                <a:path w="9142730" h="193039">
                  <a:moveTo>
                    <a:pt x="1022344" y="6350"/>
                  </a:moveTo>
                  <a:lnTo>
                    <a:pt x="968369" y="6350"/>
                  </a:lnTo>
                  <a:lnTo>
                    <a:pt x="968369" y="10160"/>
                  </a:lnTo>
                  <a:lnTo>
                    <a:pt x="965194" y="12700"/>
                  </a:lnTo>
                  <a:lnTo>
                    <a:pt x="965194" y="16510"/>
                  </a:lnTo>
                  <a:lnTo>
                    <a:pt x="1089019" y="16510"/>
                  </a:lnTo>
                  <a:lnTo>
                    <a:pt x="1072846" y="15239"/>
                  </a:lnTo>
                  <a:lnTo>
                    <a:pt x="1041692" y="13969"/>
                  </a:lnTo>
                  <a:lnTo>
                    <a:pt x="1025519" y="12700"/>
                  </a:lnTo>
                  <a:lnTo>
                    <a:pt x="1025519" y="10160"/>
                  </a:lnTo>
                  <a:lnTo>
                    <a:pt x="1022344" y="6350"/>
                  </a:lnTo>
                  <a:close/>
                </a:path>
                <a:path w="9142730" h="193039">
                  <a:moveTo>
                    <a:pt x="1098544" y="10160"/>
                  </a:moveTo>
                  <a:lnTo>
                    <a:pt x="1092194" y="10160"/>
                  </a:lnTo>
                  <a:lnTo>
                    <a:pt x="1092194" y="16510"/>
                  </a:lnTo>
                  <a:lnTo>
                    <a:pt x="1101719" y="16510"/>
                  </a:lnTo>
                  <a:lnTo>
                    <a:pt x="1101719" y="12700"/>
                  </a:lnTo>
                  <a:lnTo>
                    <a:pt x="1098544" y="12700"/>
                  </a:lnTo>
                  <a:lnTo>
                    <a:pt x="1098544" y="10160"/>
                  </a:lnTo>
                  <a:close/>
                </a:path>
                <a:path w="9142730" h="193039">
                  <a:moveTo>
                    <a:pt x="1117594" y="10160"/>
                  </a:moveTo>
                  <a:lnTo>
                    <a:pt x="1111244" y="10160"/>
                  </a:lnTo>
                  <a:lnTo>
                    <a:pt x="1114419" y="16510"/>
                  </a:lnTo>
                  <a:lnTo>
                    <a:pt x="1133469" y="16510"/>
                  </a:lnTo>
                  <a:lnTo>
                    <a:pt x="1133469" y="12700"/>
                  </a:lnTo>
                  <a:lnTo>
                    <a:pt x="1120769" y="12700"/>
                  </a:lnTo>
                  <a:lnTo>
                    <a:pt x="1117594" y="10160"/>
                  </a:lnTo>
                  <a:close/>
                </a:path>
                <a:path w="9142730" h="193039">
                  <a:moveTo>
                    <a:pt x="1174744" y="10160"/>
                  </a:moveTo>
                  <a:lnTo>
                    <a:pt x="1171569" y="12700"/>
                  </a:lnTo>
                  <a:lnTo>
                    <a:pt x="1160258" y="13969"/>
                  </a:lnTo>
                  <a:lnTo>
                    <a:pt x="1141208" y="15239"/>
                  </a:lnTo>
                  <a:lnTo>
                    <a:pt x="1133469" y="16510"/>
                  </a:lnTo>
                  <a:lnTo>
                    <a:pt x="1200144" y="16510"/>
                  </a:lnTo>
                  <a:lnTo>
                    <a:pt x="1200144" y="12700"/>
                  </a:lnTo>
                  <a:lnTo>
                    <a:pt x="1174744" y="12700"/>
                  </a:lnTo>
                  <a:lnTo>
                    <a:pt x="1174744" y="10160"/>
                  </a:lnTo>
                  <a:close/>
                </a:path>
                <a:path w="9142730" h="193039">
                  <a:moveTo>
                    <a:pt x="1209669" y="12700"/>
                  </a:moveTo>
                  <a:lnTo>
                    <a:pt x="1206494" y="12700"/>
                  </a:lnTo>
                  <a:lnTo>
                    <a:pt x="1200144" y="16510"/>
                  </a:lnTo>
                  <a:lnTo>
                    <a:pt x="1212844" y="16510"/>
                  </a:lnTo>
                  <a:lnTo>
                    <a:pt x="1209669" y="12700"/>
                  </a:lnTo>
                  <a:close/>
                </a:path>
                <a:path w="9142730" h="193039">
                  <a:moveTo>
                    <a:pt x="1216044" y="10160"/>
                  </a:moveTo>
                  <a:lnTo>
                    <a:pt x="1212869" y="16510"/>
                  </a:lnTo>
                  <a:lnTo>
                    <a:pt x="1222369" y="16510"/>
                  </a:lnTo>
                  <a:lnTo>
                    <a:pt x="1222369" y="12700"/>
                  </a:lnTo>
                  <a:lnTo>
                    <a:pt x="1216044" y="10160"/>
                  </a:lnTo>
                  <a:close/>
                </a:path>
                <a:path w="9142730" h="193039">
                  <a:moveTo>
                    <a:pt x="1263657" y="10160"/>
                  </a:moveTo>
                  <a:lnTo>
                    <a:pt x="1257294" y="10160"/>
                  </a:lnTo>
                  <a:lnTo>
                    <a:pt x="1250944" y="12700"/>
                  </a:lnTo>
                  <a:lnTo>
                    <a:pt x="1244594" y="16510"/>
                  </a:lnTo>
                  <a:lnTo>
                    <a:pt x="1479518" y="16510"/>
                  </a:lnTo>
                  <a:lnTo>
                    <a:pt x="1479518" y="12700"/>
                  </a:lnTo>
                  <a:lnTo>
                    <a:pt x="1266832" y="12700"/>
                  </a:lnTo>
                  <a:lnTo>
                    <a:pt x="1263657" y="10160"/>
                  </a:lnTo>
                  <a:close/>
                </a:path>
                <a:path w="9142730" h="193039">
                  <a:moveTo>
                    <a:pt x="1635093" y="12700"/>
                  </a:moveTo>
                  <a:lnTo>
                    <a:pt x="1612868" y="12700"/>
                  </a:lnTo>
                  <a:lnTo>
                    <a:pt x="1609693" y="16510"/>
                  </a:lnTo>
                  <a:lnTo>
                    <a:pt x="1635093" y="16510"/>
                  </a:lnTo>
                  <a:lnTo>
                    <a:pt x="1635093" y="12700"/>
                  </a:lnTo>
                  <a:close/>
                </a:path>
                <a:path w="9142730" h="193039">
                  <a:moveTo>
                    <a:pt x="1657318" y="6350"/>
                  </a:moveTo>
                  <a:lnTo>
                    <a:pt x="1647793" y="6350"/>
                  </a:lnTo>
                  <a:lnTo>
                    <a:pt x="1647793" y="10160"/>
                  </a:lnTo>
                  <a:lnTo>
                    <a:pt x="1641443" y="10160"/>
                  </a:lnTo>
                  <a:lnTo>
                    <a:pt x="1638268" y="12700"/>
                  </a:lnTo>
                  <a:lnTo>
                    <a:pt x="1635093" y="16510"/>
                  </a:lnTo>
                  <a:lnTo>
                    <a:pt x="1663668" y="16510"/>
                  </a:lnTo>
                  <a:lnTo>
                    <a:pt x="1660493" y="12700"/>
                  </a:lnTo>
                  <a:lnTo>
                    <a:pt x="1657318" y="10160"/>
                  </a:lnTo>
                  <a:lnTo>
                    <a:pt x="1657318" y="6350"/>
                  </a:lnTo>
                  <a:close/>
                </a:path>
                <a:path w="9142730" h="193039">
                  <a:moveTo>
                    <a:pt x="1676368" y="6350"/>
                  </a:moveTo>
                  <a:lnTo>
                    <a:pt x="1673193" y="6350"/>
                  </a:lnTo>
                  <a:lnTo>
                    <a:pt x="1670018" y="10160"/>
                  </a:lnTo>
                  <a:lnTo>
                    <a:pt x="1670018" y="12700"/>
                  </a:lnTo>
                  <a:lnTo>
                    <a:pt x="1663668" y="16510"/>
                  </a:lnTo>
                  <a:lnTo>
                    <a:pt x="1870043" y="16510"/>
                  </a:lnTo>
                  <a:lnTo>
                    <a:pt x="1870043" y="12700"/>
                  </a:lnTo>
                  <a:lnTo>
                    <a:pt x="1679543" y="12700"/>
                  </a:lnTo>
                  <a:lnTo>
                    <a:pt x="1676368" y="6350"/>
                  </a:lnTo>
                  <a:close/>
                </a:path>
                <a:path w="9142730" h="193039">
                  <a:moveTo>
                    <a:pt x="1933543" y="12700"/>
                  </a:moveTo>
                  <a:lnTo>
                    <a:pt x="1876393" y="12700"/>
                  </a:lnTo>
                  <a:lnTo>
                    <a:pt x="1870043" y="16510"/>
                  </a:lnTo>
                  <a:lnTo>
                    <a:pt x="1933543" y="16510"/>
                  </a:lnTo>
                  <a:lnTo>
                    <a:pt x="1933543" y="12700"/>
                  </a:lnTo>
                  <a:close/>
                </a:path>
                <a:path w="9142730" h="193039">
                  <a:moveTo>
                    <a:pt x="1963992" y="13969"/>
                  </a:moveTo>
                  <a:lnTo>
                    <a:pt x="1947212" y="13969"/>
                  </a:lnTo>
                  <a:lnTo>
                    <a:pt x="1939131" y="15239"/>
                  </a:lnTo>
                  <a:lnTo>
                    <a:pt x="1933543" y="16510"/>
                  </a:lnTo>
                  <a:lnTo>
                    <a:pt x="1971643" y="16510"/>
                  </a:lnTo>
                  <a:lnTo>
                    <a:pt x="1963992" y="13969"/>
                  </a:lnTo>
                  <a:close/>
                </a:path>
                <a:path w="9142730" h="193039">
                  <a:moveTo>
                    <a:pt x="1977993" y="10160"/>
                  </a:moveTo>
                  <a:lnTo>
                    <a:pt x="1974818" y="10160"/>
                  </a:lnTo>
                  <a:lnTo>
                    <a:pt x="1974818" y="12700"/>
                  </a:lnTo>
                  <a:lnTo>
                    <a:pt x="1971643" y="16510"/>
                  </a:lnTo>
                  <a:lnTo>
                    <a:pt x="2041493" y="16510"/>
                  </a:lnTo>
                  <a:lnTo>
                    <a:pt x="2041493" y="12700"/>
                  </a:lnTo>
                  <a:lnTo>
                    <a:pt x="1981168" y="12700"/>
                  </a:lnTo>
                  <a:lnTo>
                    <a:pt x="1977993" y="10160"/>
                  </a:lnTo>
                  <a:close/>
                </a:path>
                <a:path w="9142730" h="193039">
                  <a:moveTo>
                    <a:pt x="2082768" y="12700"/>
                  </a:moveTo>
                  <a:lnTo>
                    <a:pt x="2075625" y="13969"/>
                  </a:lnTo>
                  <a:lnTo>
                    <a:pt x="2061337" y="15239"/>
                  </a:lnTo>
                  <a:lnTo>
                    <a:pt x="2054193" y="16510"/>
                  </a:lnTo>
                  <a:lnTo>
                    <a:pt x="2089118" y="16510"/>
                  </a:lnTo>
                  <a:lnTo>
                    <a:pt x="2082768" y="12700"/>
                  </a:lnTo>
                  <a:close/>
                </a:path>
                <a:path w="9142730" h="193039">
                  <a:moveTo>
                    <a:pt x="2136743" y="2539"/>
                  </a:moveTo>
                  <a:lnTo>
                    <a:pt x="2130393" y="2539"/>
                  </a:lnTo>
                  <a:lnTo>
                    <a:pt x="2130393" y="10160"/>
                  </a:lnTo>
                  <a:lnTo>
                    <a:pt x="2121712" y="11429"/>
                  </a:lnTo>
                  <a:lnTo>
                    <a:pt x="2099586" y="13969"/>
                  </a:lnTo>
                  <a:lnTo>
                    <a:pt x="2089118" y="16510"/>
                  </a:lnTo>
                  <a:lnTo>
                    <a:pt x="2206593" y="16510"/>
                  </a:lnTo>
                  <a:lnTo>
                    <a:pt x="2206593" y="12700"/>
                  </a:lnTo>
                  <a:lnTo>
                    <a:pt x="2203418" y="10160"/>
                  </a:lnTo>
                  <a:lnTo>
                    <a:pt x="2152618" y="10160"/>
                  </a:lnTo>
                  <a:lnTo>
                    <a:pt x="2152618" y="6350"/>
                  </a:lnTo>
                  <a:lnTo>
                    <a:pt x="2139918" y="6350"/>
                  </a:lnTo>
                  <a:lnTo>
                    <a:pt x="2136743" y="2539"/>
                  </a:lnTo>
                  <a:close/>
                </a:path>
                <a:path w="9142730" h="193039">
                  <a:moveTo>
                    <a:pt x="2289143" y="12700"/>
                  </a:moveTo>
                  <a:lnTo>
                    <a:pt x="2209768" y="12700"/>
                  </a:lnTo>
                  <a:lnTo>
                    <a:pt x="2206593" y="16510"/>
                  </a:lnTo>
                  <a:lnTo>
                    <a:pt x="2289143" y="16510"/>
                  </a:lnTo>
                  <a:lnTo>
                    <a:pt x="2289143" y="12700"/>
                  </a:lnTo>
                  <a:close/>
                </a:path>
                <a:path w="9142730" h="193039">
                  <a:moveTo>
                    <a:pt x="2295493" y="2539"/>
                  </a:moveTo>
                  <a:lnTo>
                    <a:pt x="2295493" y="10160"/>
                  </a:lnTo>
                  <a:lnTo>
                    <a:pt x="2289143" y="16510"/>
                  </a:lnTo>
                  <a:lnTo>
                    <a:pt x="2298668" y="16510"/>
                  </a:lnTo>
                  <a:lnTo>
                    <a:pt x="2298668" y="10160"/>
                  </a:lnTo>
                  <a:lnTo>
                    <a:pt x="2301843" y="6350"/>
                  </a:lnTo>
                  <a:lnTo>
                    <a:pt x="2308193" y="6350"/>
                  </a:lnTo>
                  <a:lnTo>
                    <a:pt x="2295493" y="2539"/>
                  </a:lnTo>
                  <a:close/>
                </a:path>
                <a:path w="9142730" h="193039">
                  <a:moveTo>
                    <a:pt x="2308193" y="12700"/>
                  </a:moveTo>
                  <a:lnTo>
                    <a:pt x="2301843" y="12700"/>
                  </a:lnTo>
                  <a:lnTo>
                    <a:pt x="2298668" y="16510"/>
                  </a:lnTo>
                  <a:lnTo>
                    <a:pt x="2308193" y="16510"/>
                  </a:lnTo>
                  <a:lnTo>
                    <a:pt x="2308193" y="12700"/>
                  </a:lnTo>
                  <a:close/>
                </a:path>
                <a:path w="9142730" h="193039">
                  <a:moveTo>
                    <a:pt x="2352643" y="10160"/>
                  </a:moveTo>
                  <a:lnTo>
                    <a:pt x="2346293" y="12700"/>
                  </a:lnTo>
                  <a:lnTo>
                    <a:pt x="2317718" y="12700"/>
                  </a:lnTo>
                  <a:lnTo>
                    <a:pt x="2308193" y="16510"/>
                  </a:lnTo>
                  <a:lnTo>
                    <a:pt x="2352643" y="16510"/>
                  </a:lnTo>
                  <a:lnTo>
                    <a:pt x="2352643" y="10160"/>
                  </a:lnTo>
                  <a:close/>
                </a:path>
                <a:path w="9142730" h="193039">
                  <a:moveTo>
                    <a:pt x="2447893" y="12700"/>
                  </a:moveTo>
                  <a:lnTo>
                    <a:pt x="2358993" y="12700"/>
                  </a:lnTo>
                  <a:lnTo>
                    <a:pt x="2358993" y="16510"/>
                  </a:lnTo>
                  <a:lnTo>
                    <a:pt x="2447893" y="16510"/>
                  </a:lnTo>
                  <a:lnTo>
                    <a:pt x="2447893" y="12700"/>
                  </a:lnTo>
                  <a:close/>
                </a:path>
                <a:path w="9142730" h="193039">
                  <a:moveTo>
                    <a:pt x="2456656" y="15239"/>
                  </a:moveTo>
                  <a:lnTo>
                    <a:pt x="2447893" y="16510"/>
                  </a:lnTo>
                  <a:lnTo>
                    <a:pt x="2463768" y="16510"/>
                  </a:lnTo>
                  <a:lnTo>
                    <a:pt x="2456656" y="15239"/>
                  </a:lnTo>
                  <a:close/>
                </a:path>
                <a:path w="9142730" h="193039">
                  <a:moveTo>
                    <a:pt x="2527268" y="6350"/>
                  </a:moveTo>
                  <a:lnTo>
                    <a:pt x="2527268" y="10160"/>
                  </a:lnTo>
                  <a:lnTo>
                    <a:pt x="2524093" y="12700"/>
                  </a:lnTo>
                  <a:lnTo>
                    <a:pt x="2520918" y="16510"/>
                  </a:lnTo>
                  <a:lnTo>
                    <a:pt x="2597118" y="16510"/>
                  </a:lnTo>
                  <a:lnTo>
                    <a:pt x="2597118" y="12700"/>
                  </a:lnTo>
                  <a:lnTo>
                    <a:pt x="2546318" y="12700"/>
                  </a:lnTo>
                  <a:lnTo>
                    <a:pt x="2546318" y="10160"/>
                  </a:lnTo>
                  <a:lnTo>
                    <a:pt x="2530443" y="10160"/>
                  </a:lnTo>
                  <a:lnTo>
                    <a:pt x="2527268" y="6350"/>
                  </a:lnTo>
                  <a:close/>
                </a:path>
                <a:path w="9142730" h="193039">
                  <a:moveTo>
                    <a:pt x="2632043" y="12700"/>
                  </a:moveTo>
                  <a:lnTo>
                    <a:pt x="2620782" y="12700"/>
                  </a:lnTo>
                  <a:lnTo>
                    <a:pt x="2611009" y="13969"/>
                  </a:lnTo>
                  <a:lnTo>
                    <a:pt x="2603022" y="15239"/>
                  </a:lnTo>
                  <a:lnTo>
                    <a:pt x="2597118" y="16510"/>
                  </a:lnTo>
                  <a:lnTo>
                    <a:pt x="2632043" y="16510"/>
                  </a:lnTo>
                  <a:lnTo>
                    <a:pt x="2632043" y="12700"/>
                  </a:lnTo>
                  <a:close/>
                </a:path>
                <a:path w="9142730" h="193039">
                  <a:moveTo>
                    <a:pt x="2687904" y="12700"/>
                  </a:moveTo>
                  <a:lnTo>
                    <a:pt x="2663793" y="12700"/>
                  </a:lnTo>
                  <a:lnTo>
                    <a:pt x="2657443" y="16510"/>
                  </a:lnTo>
                  <a:lnTo>
                    <a:pt x="2720943" y="16510"/>
                  </a:lnTo>
                  <a:lnTo>
                    <a:pt x="2709533" y="13969"/>
                  </a:lnTo>
                  <a:lnTo>
                    <a:pt x="2698718" y="13969"/>
                  </a:lnTo>
                  <a:lnTo>
                    <a:pt x="2687904" y="12700"/>
                  </a:lnTo>
                  <a:close/>
                </a:path>
                <a:path w="9142730" h="193039">
                  <a:moveTo>
                    <a:pt x="2727293" y="10160"/>
                  </a:moveTo>
                  <a:lnTo>
                    <a:pt x="2720943" y="16510"/>
                  </a:lnTo>
                  <a:lnTo>
                    <a:pt x="2730468" y="16510"/>
                  </a:lnTo>
                  <a:lnTo>
                    <a:pt x="2727293" y="10160"/>
                  </a:lnTo>
                  <a:close/>
                </a:path>
                <a:path w="9142730" h="193039">
                  <a:moveTo>
                    <a:pt x="2743168" y="12700"/>
                  </a:moveTo>
                  <a:lnTo>
                    <a:pt x="2733643" y="12700"/>
                  </a:lnTo>
                  <a:lnTo>
                    <a:pt x="2730468" y="16510"/>
                  </a:lnTo>
                  <a:lnTo>
                    <a:pt x="2743168" y="16510"/>
                  </a:lnTo>
                  <a:lnTo>
                    <a:pt x="2743168" y="12700"/>
                  </a:lnTo>
                  <a:close/>
                </a:path>
                <a:path w="9142730" h="193039">
                  <a:moveTo>
                    <a:pt x="2749518" y="10160"/>
                  </a:moveTo>
                  <a:lnTo>
                    <a:pt x="2746343" y="16510"/>
                  </a:lnTo>
                  <a:lnTo>
                    <a:pt x="2757138" y="16510"/>
                  </a:lnTo>
                  <a:lnTo>
                    <a:pt x="2759043" y="12700"/>
                  </a:lnTo>
                  <a:lnTo>
                    <a:pt x="2755868" y="12700"/>
                  </a:lnTo>
                  <a:lnTo>
                    <a:pt x="2749518" y="10160"/>
                  </a:lnTo>
                  <a:close/>
                </a:path>
                <a:path w="9142730" h="193039">
                  <a:moveTo>
                    <a:pt x="2866993" y="12700"/>
                  </a:moveTo>
                  <a:lnTo>
                    <a:pt x="2863818" y="12700"/>
                  </a:lnTo>
                  <a:lnTo>
                    <a:pt x="2863818" y="16510"/>
                  </a:lnTo>
                  <a:lnTo>
                    <a:pt x="2866993" y="16510"/>
                  </a:lnTo>
                  <a:lnTo>
                    <a:pt x="2866993" y="12700"/>
                  </a:lnTo>
                  <a:close/>
                </a:path>
                <a:path w="9142730" h="193039">
                  <a:moveTo>
                    <a:pt x="2895568" y="12700"/>
                  </a:moveTo>
                  <a:lnTo>
                    <a:pt x="2889218" y="16510"/>
                  </a:lnTo>
                  <a:lnTo>
                    <a:pt x="2901918" y="16510"/>
                  </a:lnTo>
                  <a:lnTo>
                    <a:pt x="2895568" y="12700"/>
                  </a:lnTo>
                  <a:close/>
                </a:path>
                <a:path w="9142730" h="193039">
                  <a:moveTo>
                    <a:pt x="2933668" y="12700"/>
                  </a:moveTo>
                  <a:lnTo>
                    <a:pt x="2928360" y="12700"/>
                  </a:lnTo>
                  <a:lnTo>
                    <a:pt x="2922159" y="13969"/>
                  </a:lnTo>
                  <a:lnTo>
                    <a:pt x="2915363" y="13969"/>
                  </a:lnTo>
                  <a:lnTo>
                    <a:pt x="2908268" y="16510"/>
                  </a:lnTo>
                  <a:lnTo>
                    <a:pt x="2933668" y="16510"/>
                  </a:lnTo>
                  <a:lnTo>
                    <a:pt x="2933668" y="12700"/>
                  </a:lnTo>
                  <a:close/>
                </a:path>
                <a:path w="9142730" h="193039">
                  <a:moveTo>
                    <a:pt x="3127343" y="12700"/>
                  </a:moveTo>
                  <a:lnTo>
                    <a:pt x="3019393" y="12700"/>
                  </a:lnTo>
                  <a:lnTo>
                    <a:pt x="3016218" y="16510"/>
                  </a:lnTo>
                  <a:lnTo>
                    <a:pt x="3127343" y="16510"/>
                  </a:lnTo>
                  <a:lnTo>
                    <a:pt x="3127343" y="12700"/>
                  </a:lnTo>
                  <a:close/>
                </a:path>
                <a:path w="9142730" h="193039">
                  <a:moveTo>
                    <a:pt x="3178143" y="6350"/>
                  </a:moveTo>
                  <a:lnTo>
                    <a:pt x="3127343" y="16510"/>
                  </a:lnTo>
                  <a:lnTo>
                    <a:pt x="3219418" y="16510"/>
                  </a:lnTo>
                  <a:lnTo>
                    <a:pt x="3219418" y="12700"/>
                  </a:lnTo>
                  <a:lnTo>
                    <a:pt x="3178143" y="12700"/>
                  </a:lnTo>
                  <a:lnTo>
                    <a:pt x="3178143" y="6350"/>
                  </a:lnTo>
                  <a:close/>
                </a:path>
                <a:path w="9142730" h="193039">
                  <a:moveTo>
                    <a:pt x="3244818" y="12700"/>
                  </a:moveTo>
                  <a:lnTo>
                    <a:pt x="3228943" y="12700"/>
                  </a:lnTo>
                  <a:lnTo>
                    <a:pt x="3222593" y="16510"/>
                  </a:lnTo>
                  <a:lnTo>
                    <a:pt x="3247993" y="16510"/>
                  </a:lnTo>
                  <a:lnTo>
                    <a:pt x="3244818" y="12700"/>
                  </a:lnTo>
                  <a:close/>
                </a:path>
                <a:path w="9142730" h="193039">
                  <a:moveTo>
                    <a:pt x="3279743" y="12700"/>
                  </a:moveTo>
                  <a:lnTo>
                    <a:pt x="3254343" y="12700"/>
                  </a:lnTo>
                  <a:lnTo>
                    <a:pt x="3254343" y="16510"/>
                  </a:lnTo>
                  <a:lnTo>
                    <a:pt x="3282918" y="16510"/>
                  </a:lnTo>
                  <a:lnTo>
                    <a:pt x="3279743" y="12700"/>
                  </a:lnTo>
                  <a:close/>
                </a:path>
                <a:path w="9142730" h="193039">
                  <a:moveTo>
                    <a:pt x="3374993" y="10160"/>
                  </a:moveTo>
                  <a:lnTo>
                    <a:pt x="3324193" y="10160"/>
                  </a:lnTo>
                  <a:lnTo>
                    <a:pt x="3321018" y="12700"/>
                  </a:lnTo>
                  <a:lnTo>
                    <a:pt x="3321018" y="16510"/>
                  </a:lnTo>
                  <a:lnTo>
                    <a:pt x="3384518" y="16510"/>
                  </a:lnTo>
                  <a:lnTo>
                    <a:pt x="3384518" y="12700"/>
                  </a:lnTo>
                  <a:lnTo>
                    <a:pt x="3378168" y="12700"/>
                  </a:lnTo>
                  <a:lnTo>
                    <a:pt x="3374993" y="10160"/>
                  </a:lnTo>
                  <a:close/>
                </a:path>
                <a:path w="9142730" h="193039">
                  <a:moveTo>
                    <a:pt x="3533743" y="2539"/>
                  </a:moveTo>
                  <a:lnTo>
                    <a:pt x="3521043" y="2539"/>
                  </a:lnTo>
                  <a:lnTo>
                    <a:pt x="3521043" y="10160"/>
                  </a:lnTo>
                  <a:lnTo>
                    <a:pt x="3517868" y="12700"/>
                  </a:lnTo>
                  <a:lnTo>
                    <a:pt x="3428968" y="12700"/>
                  </a:lnTo>
                  <a:lnTo>
                    <a:pt x="3422618" y="16510"/>
                  </a:lnTo>
                  <a:lnTo>
                    <a:pt x="3600518" y="16510"/>
                  </a:lnTo>
                  <a:lnTo>
                    <a:pt x="3591687" y="15239"/>
                  </a:lnTo>
                  <a:lnTo>
                    <a:pt x="3584047" y="12700"/>
                  </a:lnTo>
                  <a:lnTo>
                    <a:pt x="3578193" y="10160"/>
                  </a:lnTo>
                  <a:lnTo>
                    <a:pt x="3533743" y="10160"/>
                  </a:lnTo>
                  <a:lnTo>
                    <a:pt x="3533743" y="2539"/>
                  </a:lnTo>
                  <a:close/>
                </a:path>
                <a:path w="9142730" h="193039">
                  <a:moveTo>
                    <a:pt x="3619468" y="6350"/>
                  </a:moveTo>
                  <a:lnTo>
                    <a:pt x="3616293" y="10160"/>
                  </a:lnTo>
                  <a:lnTo>
                    <a:pt x="3609943" y="16510"/>
                  </a:lnTo>
                  <a:lnTo>
                    <a:pt x="3622643" y="16510"/>
                  </a:lnTo>
                  <a:lnTo>
                    <a:pt x="3622643" y="12700"/>
                  </a:lnTo>
                  <a:lnTo>
                    <a:pt x="3619468" y="6350"/>
                  </a:lnTo>
                  <a:close/>
                </a:path>
                <a:path w="9142730" h="193039">
                  <a:moveTo>
                    <a:pt x="3628993" y="6350"/>
                  </a:moveTo>
                  <a:lnTo>
                    <a:pt x="3622643" y="16510"/>
                  </a:lnTo>
                  <a:lnTo>
                    <a:pt x="3692493" y="16510"/>
                  </a:lnTo>
                  <a:lnTo>
                    <a:pt x="3692493" y="12700"/>
                  </a:lnTo>
                  <a:lnTo>
                    <a:pt x="3682968" y="12700"/>
                  </a:lnTo>
                  <a:lnTo>
                    <a:pt x="3679793" y="10160"/>
                  </a:lnTo>
                  <a:lnTo>
                    <a:pt x="3638518" y="10160"/>
                  </a:lnTo>
                  <a:lnTo>
                    <a:pt x="3628993" y="6350"/>
                  </a:lnTo>
                  <a:close/>
                </a:path>
                <a:path w="9142730" h="193039">
                  <a:moveTo>
                    <a:pt x="3719332" y="15239"/>
                  </a:moveTo>
                  <a:lnTo>
                    <a:pt x="3701969" y="15239"/>
                  </a:lnTo>
                  <a:lnTo>
                    <a:pt x="3695668" y="16510"/>
                  </a:lnTo>
                  <a:lnTo>
                    <a:pt x="3727418" y="16510"/>
                  </a:lnTo>
                  <a:lnTo>
                    <a:pt x="3719332" y="15239"/>
                  </a:lnTo>
                  <a:close/>
                </a:path>
                <a:path w="9142730" h="193039">
                  <a:moveTo>
                    <a:pt x="3968718" y="12700"/>
                  </a:moveTo>
                  <a:lnTo>
                    <a:pt x="3962368" y="12700"/>
                  </a:lnTo>
                  <a:lnTo>
                    <a:pt x="3962368" y="16510"/>
                  </a:lnTo>
                  <a:lnTo>
                    <a:pt x="3968718" y="16510"/>
                  </a:lnTo>
                  <a:lnTo>
                    <a:pt x="3968718" y="12700"/>
                  </a:lnTo>
                  <a:close/>
                </a:path>
                <a:path w="9142730" h="193039">
                  <a:moveTo>
                    <a:pt x="3981418" y="12700"/>
                  </a:moveTo>
                  <a:lnTo>
                    <a:pt x="3975068" y="12700"/>
                  </a:lnTo>
                  <a:lnTo>
                    <a:pt x="3975068" y="16510"/>
                  </a:lnTo>
                  <a:lnTo>
                    <a:pt x="3981418" y="16510"/>
                  </a:lnTo>
                  <a:lnTo>
                    <a:pt x="3981418" y="12700"/>
                  </a:lnTo>
                  <a:close/>
                </a:path>
                <a:path w="9142730" h="193039">
                  <a:moveTo>
                    <a:pt x="4041743" y="12700"/>
                  </a:moveTo>
                  <a:lnTo>
                    <a:pt x="4009993" y="12700"/>
                  </a:lnTo>
                  <a:lnTo>
                    <a:pt x="4003643" y="16510"/>
                  </a:lnTo>
                  <a:lnTo>
                    <a:pt x="4041743" y="16510"/>
                  </a:lnTo>
                  <a:lnTo>
                    <a:pt x="4041743" y="12700"/>
                  </a:lnTo>
                  <a:close/>
                </a:path>
                <a:path w="9142730" h="193039">
                  <a:moveTo>
                    <a:pt x="4070318" y="12700"/>
                  </a:moveTo>
                  <a:lnTo>
                    <a:pt x="4054443" y="12700"/>
                  </a:lnTo>
                  <a:lnTo>
                    <a:pt x="4047331" y="15239"/>
                  </a:lnTo>
                  <a:lnTo>
                    <a:pt x="4041743" y="16510"/>
                  </a:lnTo>
                  <a:lnTo>
                    <a:pt x="4070318" y="16510"/>
                  </a:lnTo>
                  <a:lnTo>
                    <a:pt x="4070318" y="12700"/>
                  </a:lnTo>
                  <a:close/>
                </a:path>
                <a:path w="9142730" h="193039">
                  <a:moveTo>
                    <a:pt x="4184618" y="6350"/>
                  </a:moveTo>
                  <a:lnTo>
                    <a:pt x="4168743" y="6350"/>
                  </a:lnTo>
                  <a:lnTo>
                    <a:pt x="4168743" y="16510"/>
                  </a:lnTo>
                  <a:lnTo>
                    <a:pt x="4232243" y="16510"/>
                  </a:lnTo>
                  <a:lnTo>
                    <a:pt x="4230719" y="15239"/>
                  </a:lnTo>
                  <a:lnTo>
                    <a:pt x="4230719" y="12700"/>
                  </a:lnTo>
                  <a:lnTo>
                    <a:pt x="4187793" y="12700"/>
                  </a:lnTo>
                  <a:lnTo>
                    <a:pt x="4184618" y="10160"/>
                  </a:lnTo>
                  <a:lnTo>
                    <a:pt x="4184618" y="6350"/>
                  </a:lnTo>
                  <a:close/>
                </a:path>
                <a:path w="9142730" h="193039">
                  <a:moveTo>
                    <a:pt x="4241768" y="10160"/>
                  </a:moveTo>
                  <a:lnTo>
                    <a:pt x="4241768" y="16510"/>
                  </a:lnTo>
                  <a:lnTo>
                    <a:pt x="4248118" y="16510"/>
                  </a:lnTo>
                  <a:lnTo>
                    <a:pt x="4248118" y="13969"/>
                  </a:lnTo>
                  <a:lnTo>
                    <a:pt x="4247356" y="12700"/>
                  </a:lnTo>
                  <a:lnTo>
                    <a:pt x="4241768" y="10160"/>
                  </a:lnTo>
                  <a:close/>
                </a:path>
                <a:path w="9142730" h="193039">
                  <a:moveTo>
                    <a:pt x="4263993" y="10160"/>
                  </a:moveTo>
                  <a:lnTo>
                    <a:pt x="4254468" y="12700"/>
                  </a:lnTo>
                  <a:lnTo>
                    <a:pt x="4248118" y="16510"/>
                  </a:lnTo>
                  <a:lnTo>
                    <a:pt x="4270343" y="16510"/>
                  </a:lnTo>
                  <a:lnTo>
                    <a:pt x="4270343" y="12700"/>
                  </a:lnTo>
                  <a:lnTo>
                    <a:pt x="4263993" y="10160"/>
                  </a:lnTo>
                  <a:close/>
                </a:path>
                <a:path w="9142730" h="193039">
                  <a:moveTo>
                    <a:pt x="4302093" y="12700"/>
                  </a:moveTo>
                  <a:lnTo>
                    <a:pt x="4283043" y="12700"/>
                  </a:lnTo>
                  <a:lnTo>
                    <a:pt x="4276693" y="16510"/>
                  </a:lnTo>
                  <a:lnTo>
                    <a:pt x="4308443" y="16510"/>
                  </a:lnTo>
                  <a:lnTo>
                    <a:pt x="4302093" y="12700"/>
                  </a:lnTo>
                  <a:close/>
                </a:path>
                <a:path w="9142730" h="193039">
                  <a:moveTo>
                    <a:pt x="4314793" y="6350"/>
                  </a:moveTo>
                  <a:lnTo>
                    <a:pt x="4308443" y="12700"/>
                  </a:lnTo>
                  <a:lnTo>
                    <a:pt x="4308443" y="16510"/>
                  </a:lnTo>
                  <a:lnTo>
                    <a:pt x="4464018" y="16510"/>
                  </a:lnTo>
                  <a:lnTo>
                    <a:pt x="4464018" y="12700"/>
                  </a:lnTo>
                  <a:lnTo>
                    <a:pt x="4391787" y="12700"/>
                  </a:lnTo>
                  <a:lnTo>
                    <a:pt x="4375118" y="10160"/>
                  </a:lnTo>
                  <a:lnTo>
                    <a:pt x="4317968" y="10160"/>
                  </a:lnTo>
                  <a:lnTo>
                    <a:pt x="4314793" y="6350"/>
                  </a:lnTo>
                  <a:close/>
                </a:path>
                <a:path w="9142730" h="193039">
                  <a:moveTo>
                    <a:pt x="4492593" y="6350"/>
                  </a:moveTo>
                  <a:lnTo>
                    <a:pt x="4486243" y="6350"/>
                  </a:lnTo>
                  <a:lnTo>
                    <a:pt x="4486243" y="12700"/>
                  </a:lnTo>
                  <a:lnTo>
                    <a:pt x="4470368" y="12700"/>
                  </a:lnTo>
                  <a:lnTo>
                    <a:pt x="4464018" y="16510"/>
                  </a:lnTo>
                  <a:lnTo>
                    <a:pt x="4492593" y="16510"/>
                  </a:lnTo>
                  <a:lnTo>
                    <a:pt x="4492593" y="6350"/>
                  </a:lnTo>
                  <a:close/>
                </a:path>
                <a:path w="9142730" h="193039">
                  <a:moveTo>
                    <a:pt x="4559268" y="12700"/>
                  </a:moveTo>
                  <a:lnTo>
                    <a:pt x="4498943" y="12700"/>
                  </a:lnTo>
                  <a:lnTo>
                    <a:pt x="4492593" y="16510"/>
                  </a:lnTo>
                  <a:lnTo>
                    <a:pt x="4562443" y="16510"/>
                  </a:lnTo>
                  <a:lnTo>
                    <a:pt x="4559268" y="12700"/>
                  </a:lnTo>
                  <a:close/>
                </a:path>
                <a:path w="9142730" h="193039">
                  <a:moveTo>
                    <a:pt x="4698968" y="6350"/>
                  </a:moveTo>
                  <a:lnTo>
                    <a:pt x="4689570" y="10160"/>
                  </a:lnTo>
                  <a:lnTo>
                    <a:pt x="4689443" y="12700"/>
                  </a:lnTo>
                  <a:lnTo>
                    <a:pt x="4600047" y="12700"/>
                  </a:lnTo>
                  <a:lnTo>
                    <a:pt x="4589431" y="13969"/>
                  </a:lnTo>
                  <a:lnTo>
                    <a:pt x="4578815" y="13969"/>
                  </a:lnTo>
                  <a:lnTo>
                    <a:pt x="4568793" y="16510"/>
                  </a:lnTo>
                  <a:lnTo>
                    <a:pt x="4702143" y="16510"/>
                  </a:lnTo>
                  <a:lnTo>
                    <a:pt x="4702143" y="12700"/>
                  </a:lnTo>
                  <a:lnTo>
                    <a:pt x="4698968" y="10160"/>
                  </a:lnTo>
                  <a:lnTo>
                    <a:pt x="4698968" y="6350"/>
                  </a:lnTo>
                  <a:close/>
                </a:path>
                <a:path w="9142730" h="193039">
                  <a:moveTo>
                    <a:pt x="4718018" y="10160"/>
                  </a:moveTo>
                  <a:lnTo>
                    <a:pt x="4711668" y="10160"/>
                  </a:lnTo>
                  <a:lnTo>
                    <a:pt x="4711668" y="12700"/>
                  </a:lnTo>
                  <a:lnTo>
                    <a:pt x="4708493" y="12700"/>
                  </a:lnTo>
                  <a:lnTo>
                    <a:pt x="4708493" y="16510"/>
                  </a:lnTo>
                  <a:lnTo>
                    <a:pt x="4714843" y="16510"/>
                  </a:lnTo>
                  <a:lnTo>
                    <a:pt x="4718018" y="10160"/>
                  </a:lnTo>
                  <a:close/>
                </a:path>
                <a:path w="9142730" h="193039">
                  <a:moveTo>
                    <a:pt x="4746593" y="12700"/>
                  </a:moveTo>
                  <a:lnTo>
                    <a:pt x="4737068" y="12700"/>
                  </a:lnTo>
                  <a:lnTo>
                    <a:pt x="4733893" y="16510"/>
                  </a:lnTo>
                  <a:lnTo>
                    <a:pt x="4746593" y="16510"/>
                  </a:lnTo>
                  <a:lnTo>
                    <a:pt x="4746593" y="12700"/>
                  </a:lnTo>
                  <a:close/>
                </a:path>
                <a:path w="9142730" h="193039">
                  <a:moveTo>
                    <a:pt x="4766487" y="12700"/>
                  </a:moveTo>
                  <a:lnTo>
                    <a:pt x="4759293" y="12700"/>
                  </a:lnTo>
                  <a:lnTo>
                    <a:pt x="4756118" y="16510"/>
                  </a:lnTo>
                  <a:lnTo>
                    <a:pt x="4791043" y="16510"/>
                  </a:lnTo>
                  <a:lnTo>
                    <a:pt x="4782064" y="13969"/>
                  </a:lnTo>
                  <a:lnTo>
                    <a:pt x="4773978" y="13969"/>
                  </a:lnTo>
                  <a:lnTo>
                    <a:pt x="4766487" y="12700"/>
                  </a:lnTo>
                  <a:close/>
                </a:path>
                <a:path w="9142730" h="193039">
                  <a:moveTo>
                    <a:pt x="5016468" y="12700"/>
                  </a:moveTo>
                  <a:lnTo>
                    <a:pt x="5013293" y="16510"/>
                  </a:lnTo>
                  <a:lnTo>
                    <a:pt x="5024088" y="16510"/>
                  </a:lnTo>
                  <a:lnTo>
                    <a:pt x="5016468" y="12700"/>
                  </a:lnTo>
                  <a:close/>
                </a:path>
                <a:path w="9142730" h="193039">
                  <a:moveTo>
                    <a:pt x="5090287" y="13969"/>
                  </a:moveTo>
                  <a:lnTo>
                    <a:pt x="5084731" y="13969"/>
                  </a:lnTo>
                  <a:lnTo>
                    <a:pt x="5076793" y="16510"/>
                  </a:lnTo>
                  <a:lnTo>
                    <a:pt x="5099018" y="16510"/>
                  </a:lnTo>
                  <a:lnTo>
                    <a:pt x="5090287" y="13969"/>
                  </a:lnTo>
                  <a:close/>
                </a:path>
                <a:path w="9142730" h="193039">
                  <a:moveTo>
                    <a:pt x="5149818" y="12700"/>
                  </a:moveTo>
                  <a:lnTo>
                    <a:pt x="5127593" y="12700"/>
                  </a:lnTo>
                  <a:lnTo>
                    <a:pt x="5118068" y="13969"/>
                  </a:lnTo>
                  <a:lnTo>
                    <a:pt x="5108543" y="13969"/>
                  </a:lnTo>
                  <a:lnTo>
                    <a:pt x="5099018" y="16510"/>
                  </a:lnTo>
                  <a:lnTo>
                    <a:pt x="5156168" y="16510"/>
                  </a:lnTo>
                  <a:lnTo>
                    <a:pt x="5149818" y="12700"/>
                  </a:lnTo>
                  <a:close/>
                </a:path>
                <a:path w="9142730" h="193039">
                  <a:moveTo>
                    <a:pt x="5207730" y="3810"/>
                  </a:moveTo>
                  <a:lnTo>
                    <a:pt x="5206587" y="12700"/>
                  </a:lnTo>
                  <a:lnTo>
                    <a:pt x="5159343" y="12700"/>
                  </a:lnTo>
                  <a:lnTo>
                    <a:pt x="5156168" y="16510"/>
                  </a:lnTo>
                  <a:lnTo>
                    <a:pt x="5226018" y="16510"/>
                  </a:lnTo>
                  <a:lnTo>
                    <a:pt x="5219668" y="6350"/>
                  </a:lnTo>
                  <a:lnTo>
                    <a:pt x="5207730" y="3810"/>
                  </a:lnTo>
                  <a:close/>
                </a:path>
                <a:path w="9142730" h="193039">
                  <a:moveTo>
                    <a:pt x="5238520" y="13969"/>
                  </a:moveTo>
                  <a:lnTo>
                    <a:pt x="5232567" y="13969"/>
                  </a:lnTo>
                  <a:lnTo>
                    <a:pt x="5226018" y="16510"/>
                  </a:lnTo>
                  <a:lnTo>
                    <a:pt x="5245068" y="16510"/>
                  </a:lnTo>
                  <a:lnTo>
                    <a:pt x="5238520" y="13969"/>
                  </a:lnTo>
                  <a:close/>
                </a:path>
                <a:path w="9142730" h="193039">
                  <a:moveTo>
                    <a:pt x="5251418" y="2539"/>
                  </a:moveTo>
                  <a:lnTo>
                    <a:pt x="5245068" y="2539"/>
                  </a:lnTo>
                  <a:lnTo>
                    <a:pt x="5245068" y="10160"/>
                  </a:lnTo>
                  <a:lnTo>
                    <a:pt x="5248243" y="12700"/>
                  </a:lnTo>
                  <a:lnTo>
                    <a:pt x="5245068" y="12700"/>
                  </a:lnTo>
                  <a:lnTo>
                    <a:pt x="5245068" y="16510"/>
                  </a:lnTo>
                  <a:lnTo>
                    <a:pt x="5257768" y="16510"/>
                  </a:lnTo>
                  <a:lnTo>
                    <a:pt x="5257768" y="10160"/>
                  </a:lnTo>
                  <a:lnTo>
                    <a:pt x="5251418" y="10160"/>
                  </a:lnTo>
                  <a:lnTo>
                    <a:pt x="5251418" y="2539"/>
                  </a:lnTo>
                  <a:close/>
                </a:path>
                <a:path w="9142730" h="193039">
                  <a:moveTo>
                    <a:pt x="5295868" y="10160"/>
                  </a:moveTo>
                  <a:lnTo>
                    <a:pt x="5267293" y="13969"/>
                  </a:lnTo>
                  <a:lnTo>
                    <a:pt x="5257768" y="16510"/>
                  </a:lnTo>
                  <a:lnTo>
                    <a:pt x="5314918" y="16510"/>
                  </a:lnTo>
                  <a:lnTo>
                    <a:pt x="5308568" y="12700"/>
                  </a:lnTo>
                  <a:lnTo>
                    <a:pt x="5302218" y="12700"/>
                  </a:lnTo>
                  <a:lnTo>
                    <a:pt x="5295868" y="10160"/>
                  </a:lnTo>
                  <a:close/>
                </a:path>
                <a:path w="9142730" h="193039">
                  <a:moveTo>
                    <a:pt x="5318093" y="6350"/>
                  </a:moveTo>
                  <a:lnTo>
                    <a:pt x="5318093" y="12700"/>
                  </a:lnTo>
                  <a:lnTo>
                    <a:pt x="5314918" y="16510"/>
                  </a:lnTo>
                  <a:lnTo>
                    <a:pt x="5340318" y="16510"/>
                  </a:lnTo>
                  <a:lnTo>
                    <a:pt x="5340318" y="12700"/>
                  </a:lnTo>
                  <a:lnTo>
                    <a:pt x="5330793" y="12700"/>
                  </a:lnTo>
                  <a:lnTo>
                    <a:pt x="5330793" y="10160"/>
                  </a:lnTo>
                  <a:lnTo>
                    <a:pt x="5330031" y="10160"/>
                  </a:lnTo>
                  <a:lnTo>
                    <a:pt x="5328169" y="8889"/>
                  </a:lnTo>
                  <a:lnTo>
                    <a:pt x="5323681" y="8889"/>
                  </a:lnTo>
                  <a:lnTo>
                    <a:pt x="5318093" y="6350"/>
                  </a:lnTo>
                  <a:close/>
                </a:path>
                <a:path w="9142730" h="193039">
                  <a:moveTo>
                    <a:pt x="5359368" y="12700"/>
                  </a:moveTo>
                  <a:lnTo>
                    <a:pt x="5346668" y="12700"/>
                  </a:lnTo>
                  <a:lnTo>
                    <a:pt x="5340318" y="16510"/>
                  </a:lnTo>
                  <a:lnTo>
                    <a:pt x="5359368" y="16510"/>
                  </a:lnTo>
                  <a:lnTo>
                    <a:pt x="5359368" y="12700"/>
                  </a:lnTo>
                  <a:close/>
                </a:path>
                <a:path w="9142730" h="193039">
                  <a:moveTo>
                    <a:pt x="5457793" y="6350"/>
                  </a:moveTo>
                  <a:lnTo>
                    <a:pt x="5457793" y="10160"/>
                  </a:lnTo>
                  <a:lnTo>
                    <a:pt x="5454618" y="12700"/>
                  </a:lnTo>
                  <a:lnTo>
                    <a:pt x="5368893" y="12700"/>
                  </a:lnTo>
                  <a:lnTo>
                    <a:pt x="5365718" y="16510"/>
                  </a:lnTo>
                  <a:lnTo>
                    <a:pt x="5489543" y="16510"/>
                  </a:lnTo>
                  <a:lnTo>
                    <a:pt x="5486368" y="12700"/>
                  </a:lnTo>
                  <a:lnTo>
                    <a:pt x="5483193" y="10160"/>
                  </a:lnTo>
                  <a:lnTo>
                    <a:pt x="5467318" y="10160"/>
                  </a:lnTo>
                  <a:lnTo>
                    <a:pt x="5457793" y="6350"/>
                  </a:lnTo>
                  <a:close/>
                </a:path>
                <a:path w="9142730" h="193039">
                  <a:moveTo>
                    <a:pt x="5499068" y="12700"/>
                  </a:moveTo>
                  <a:lnTo>
                    <a:pt x="5492718" y="12700"/>
                  </a:lnTo>
                  <a:lnTo>
                    <a:pt x="5489543" y="16510"/>
                  </a:lnTo>
                  <a:lnTo>
                    <a:pt x="5499068" y="16510"/>
                  </a:lnTo>
                  <a:lnTo>
                    <a:pt x="5499068" y="12700"/>
                  </a:lnTo>
                  <a:close/>
                </a:path>
                <a:path w="9142730" h="193039">
                  <a:moveTo>
                    <a:pt x="5511768" y="10160"/>
                  </a:moveTo>
                  <a:lnTo>
                    <a:pt x="5508593" y="10160"/>
                  </a:lnTo>
                  <a:lnTo>
                    <a:pt x="5505418" y="12700"/>
                  </a:lnTo>
                  <a:lnTo>
                    <a:pt x="5505418" y="16510"/>
                  </a:lnTo>
                  <a:lnTo>
                    <a:pt x="5521293" y="16510"/>
                  </a:lnTo>
                  <a:lnTo>
                    <a:pt x="5521293" y="12700"/>
                  </a:lnTo>
                  <a:lnTo>
                    <a:pt x="5514943" y="12700"/>
                  </a:lnTo>
                  <a:lnTo>
                    <a:pt x="5511768" y="10160"/>
                  </a:lnTo>
                  <a:close/>
                </a:path>
                <a:path w="9142730" h="193039">
                  <a:moveTo>
                    <a:pt x="5533993" y="6350"/>
                  </a:moveTo>
                  <a:lnTo>
                    <a:pt x="5527643" y="6350"/>
                  </a:lnTo>
                  <a:lnTo>
                    <a:pt x="5521293" y="16510"/>
                  </a:lnTo>
                  <a:lnTo>
                    <a:pt x="5708618" y="16510"/>
                  </a:lnTo>
                  <a:lnTo>
                    <a:pt x="5705443" y="12700"/>
                  </a:lnTo>
                  <a:lnTo>
                    <a:pt x="5533993" y="12700"/>
                  </a:lnTo>
                  <a:lnTo>
                    <a:pt x="5533993" y="6350"/>
                  </a:lnTo>
                  <a:close/>
                </a:path>
                <a:path w="9142730" h="193039">
                  <a:moveTo>
                    <a:pt x="5718143" y="12700"/>
                  </a:moveTo>
                  <a:lnTo>
                    <a:pt x="5714968" y="16510"/>
                  </a:lnTo>
                  <a:lnTo>
                    <a:pt x="5727668" y="16510"/>
                  </a:lnTo>
                  <a:lnTo>
                    <a:pt x="5718143" y="12700"/>
                  </a:lnTo>
                  <a:close/>
                </a:path>
                <a:path w="9142730" h="193039">
                  <a:moveTo>
                    <a:pt x="5775293" y="12700"/>
                  </a:moveTo>
                  <a:lnTo>
                    <a:pt x="5768943" y="16510"/>
                  </a:lnTo>
                  <a:lnTo>
                    <a:pt x="5778468" y="16510"/>
                  </a:lnTo>
                  <a:lnTo>
                    <a:pt x="5775293" y="12700"/>
                  </a:lnTo>
                  <a:close/>
                </a:path>
                <a:path w="9142730" h="193039">
                  <a:moveTo>
                    <a:pt x="5854668" y="2539"/>
                  </a:moveTo>
                  <a:lnTo>
                    <a:pt x="5841968" y="2539"/>
                  </a:lnTo>
                  <a:lnTo>
                    <a:pt x="5838793" y="6350"/>
                  </a:lnTo>
                  <a:lnTo>
                    <a:pt x="5810218" y="6350"/>
                  </a:lnTo>
                  <a:lnTo>
                    <a:pt x="5803868" y="16510"/>
                  </a:lnTo>
                  <a:lnTo>
                    <a:pt x="5867368" y="16510"/>
                  </a:lnTo>
                  <a:lnTo>
                    <a:pt x="5867368" y="12700"/>
                  </a:lnTo>
                  <a:lnTo>
                    <a:pt x="5864193" y="12700"/>
                  </a:lnTo>
                  <a:lnTo>
                    <a:pt x="5864193" y="10160"/>
                  </a:lnTo>
                  <a:lnTo>
                    <a:pt x="5854668" y="10160"/>
                  </a:lnTo>
                  <a:lnTo>
                    <a:pt x="5854668" y="2539"/>
                  </a:lnTo>
                  <a:close/>
                </a:path>
                <a:path w="9142730" h="193039">
                  <a:moveTo>
                    <a:pt x="5883243" y="12700"/>
                  </a:moveTo>
                  <a:lnTo>
                    <a:pt x="5873718" y="12700"/>
                  </a:lnTo>
                  <a:lnTo>
                    <a:pt x="5870543" y="16510"/>
                  </a:lnTo>
                  <a:lnTo>
                    <a:pt x="5883243" y="16510"/>
                  </a:lnTo>
                  <a:lnTo>
                    <a:pt x="5883243" y="12700"/>
                  </a:lnTo>
                  <a:close/>
                </a:path>
                <a:path w="9142730" h="193039">
                  <a:moveTo>
                    <a:pt x="5895943" y="12700"/>
                  </a:moveTo>
                  <a:lnTo>
                    <a:pt x="5892768" y="12700"/>
                  </a:lnTo>
                  <a:lnTo>
                    <a:pt x="5883243" y="16510"/>
                  </a:lnTo>
                  <a:lnTo>
                    <a:pt x="5902293" y="16510"/>
                  </a:lnTo>
                  <a:lnTo>
                    <a:pt x="5895943" y="12700"/>
                  </a:lnTo>
                  <a:close/>
                </a:path>
                <a:path w="9142730" h="193039">
                  <a:moveTo>
                    <a:pt x="5905468" y="6350"/>
                  </a:moveTo>
                  <a:lnTo>
                    <a:pt x="5905468" y="10160"/>
                  </a:lnTo>
                  <a:lnTo>
                    <a:pt x="5902293" y="12700"/>
                  </a:lnTo>
                  <a:lnTo>
                    <a:pt x="5902293" y="16510"/>
                  </a:lnTo>
                  <a:lnTo>
                    <a:pt x="5988018" y="16510"/>
                  </a:lnTo>
                  <a:lnTo>
                    <a:pt x="5965920" y="12700"/>
                  </a:lnTo>
                  <a:lnTo>
                    <a:pt x="5962618" y="10160"/>
                  </a:lnTo>
                  <a:lnTo>
                    <a:pt x="5932704" y="10160"/>
                  </a:lnTo>
                  <a:lnTo>
                    <a:pt x="5924122" y="8889"/>
                  </a:lnTo>
                  <a:lnTo>
                    <a:pt x="5914944" y="8889"/>
                  </a:lnTo>
                  <a:lnTo>
                    <a:pt x="5905468" y="6350"/>
                  </a:lnTo>
                  <a:close/>
                </a:path>
                <a:path w="9142730" h="193039">
                  <a:moveTo>
                    <a:pt x="6054693" y="10160"/>
                  </a:moveTo>
                  <a:lnTo>
                    <a:pt x="6048343" y="12700"/>
                  </a:lnTo>
                  <a:lnTo>
                    <a:pt x="5988018" y="12700"/>
                  </a:lnTo>
                  <a:lnTo>
                    <a:pt x="5988018" y="16510"/>
                  </a:lnTo>
                  <a:lnTo>
                    <a:pt x="6057868" y="16510"/>
                  </a:lnTo>
                  <a:lnTo>
                    <a:pt x="6057868" y="12700"/>
                  </a:lnTo>
                  <a:lnTo>
                    <a:pt x="6054693" y="10160"/>
                  </a:lnTo>
                  <a:close/>
                </a:path>
                <a:path w="9142730" h="193039">
                  <a:moveTo>
                    <a:pt x="6226143" y="12700"/>
                  </a:moveTo>
                  <a:lnTo>
                    <a:pt x="6213443" y="12700"/>
                  </a:lnTo>
                  <a:lnTo>
                    <a:pt x="6207093" y="16510"/>
                  </a:lnTo>
                  <a:lnTo>
                    <a:pt x="6226143" y="16510"/>
                  </a:lnTo>
                  <a:lnTo>
                    <a:pt x="6226143" y="12700"/>
                  </a:lnTo>
                  <a:close/>
                </a:path>
                <a:path w="9142730" h="193039">
                  <a:moveTo>
                    <a:pt x="6250750" y="15239"/>
                  </a:moveTo>
                  <a:lnTo>
                    <a:pt x="6236462" y="15239"/>
                  </a:lnTo>
                  <a:lnTo>
                    <a:pt x="6229318" y="16510"/>
                  </a:lnTo>
                  <a:lnTo>
                    <a:pt x="6257893" y="16510"/>
                  </a:lnTo>
                  <a:lnTo>
                    <a:pt x="6250750" y="15239"/>
                  </a:lnTo>
                  <a:close/>
                </a:path>
                <a:path w="9142730" h="193039">
                  <a:moveTo>
                    <a:pt x="6276943" y="12700"/>
                  </a:moveTo>
                  <a:lnTo>
                    <a:pt x="6261068" y="12700"/>
                  </a:lnTo>
                  <a:lnTo>
                    <a:pt x="6257893" y="16510"/>
                  </a:lnTo>
                  <a:lnTo>
                    <a:pt x="6276943" y="16510"/>
                  </a:lnTo>
                  <a:lnTo>
                    <a:pt x="6276943" y="12700"/>
                  </a:lnTo>
                  <a:close/>
                </a:path>
                <a:path w="9142730" h="193039">
                  <a:moveTo>
                    <a:pt x="6333994" y="8889"/>
                  </a:moveTo>
                  <a:lnTo>
                    <a:pt x="6308396" y="8889"/>
                  </a:lnTo>
                  <a:lnTo>
                    <a:pt x="6299168" y="10160"/>
                  </a:lnTo>
                  <a:lnTo>
                    <a:pt x="6292818" y="16510"/>
                  </a:lnTo>
                  <a:lnTo>
                    <a:pt x="6397593" y="16510"/>
                  </a:lnTo>
                  <a:lnTo>
                    <a:pt x="6397593" y="13969"/>
                  </a:lnTo>
                  <a:lnTo>
                    <a:pt x="6375716" y="13969"/>
                  </a:lnTo>
                  <a:lnTo>
                    <a:pt x="6369018" y="12700"/>
                  </a:lnTo>
                  <a:lnTo>
                    <a:pt x="6359493" y="12700"/>
                  </a:lnTo>
                  <a:lnTo>
                    <a:pt x="6353143" y="10160"/>
                  </a:lnTo>
                  <a:lnTo>
                    <a:pt x="6346793" y="10160"/>
                  </a:lnTo>
                  <a:lnTo>
                    <a:pt x="6333994" y="8889"/>
                  </a:lnTo>
                  <a:close/>
                </a:path>
                <a:path w="9142730" h="193039">
                  <a:moveTo>
                    <a:pt x="6403943" y="12700"/>
                  </a:moveTo>
                  <a:lnTo>
                    <a:pt x="6397593" y="16510"/>
                  </a:lnTo>
                  <a:lnTo>
                    <a:pt x="6569043" y="16510"/>
                  </a:lnTo>
                  <a:lnTo>
                    <a:pt x="6569043" y="15239"/>
                  </a:lnTo>
                  <a:lnTo>
                    <a:pt x="6409531" y="15239"/>
                  </a:lnTo>
                  <a:lnTo>
                    <a:pt x="6403943" y="12700"/>
                  </a:lnTo>
                  <a:close/>
                </a:path>
                <a:path w="9142730" h="193039">
                  <a:moveTo>
                    <a:pt x="6629368" y="12700"/>
                  </a:moveTo>
                  <a:lnTo>
                    <a:pt x="6616668" y="12700"/>
                  </a:lnTo>
                  <a:lnTo>
                    <a:pt x="6610318" y="16510"/>
                  </a:lnTo>
                  <a:lnTo>
                    <a:pt x="6629368" y="16510"/>
                  </a:lnTo>
                  <a:lnTo>
                    <a:pt x="6629368" y="12700"/>
                  </a:lnTo>
                  <a:close/>
                </a:path>
                <a:path w="9142730" h="193039">
                  <a:moveTo>
                    <a:pt x="6645690" y="8889"/>
                  </a:moveTo>
                  <a:lnTo>
                    <a:pt x="6635718" y="10160"/>
                  </a:lnTo>
                  <a:lnTo>
                    <a:pt x="6635718" y="12700"/>
                  </a:lnTo>
                  <a:lnTo>
                    <a:pt x="6634956" y="12700"/>
                  </a:lnTo>
                  <a:lnTo>
                    <a:pt x="6629368" y="16510"/>
                  </a:lnTo>
                  <a:lnTo>
                    <a:pt x="6673818" y="16510"/>
                  </a:lnTo>
                  <a:lnTo>
                    <a:pt x="6665633" y="13969"/>
                  </a:lnTo>
                  <a:lnTo>
                    <a:pt x="6655959" y="10160"/>
                  </a:lnTo>
                  <a:lnTo>
                    <a:pt x="6645690" y="8889"/>
                  </a:lnTo>
                  <a:close/>
                </a:path>
                <a:path w="9142730" h="193039">
                  <a:moveTo>
                    <a:pt x="7042118" y="12700"/>
                  </a:moveTo>
                  <a:lnTo>
                    <a:pt x="6701600" y="12700"/>
                  </a:lnTo>
                  <a:lnTo>
                    <a:pt x="6694456" y="13969"/>
                  </a:lnTo>
                  <a:lnTo>
                    <a:pt x="6687312" y="13969"/>
                  </a:lnTo>
                  <a:lnTo>
                    <a:pt x="6680168" y="16510"/>
                  </a:lnTo>
                  <a:lnTo>
                    <a:pt x="7042118" y="16510"/>
                  </a:lnTo>
                  <a:lnTo>
                    <a:pt x="7042118" y="12700"/>
                  </a:lnTo>
                  <a:close/>
                </a:path>
                <a:path w="9142730" h="193039">
                  <a:moveTo>
                    <a:pt x="7070693" y="12700"/>
                  </a:moveTo>
                  <a:lnTo>
                    <a:pt x="7048468" y="12700"/>
                  </a:lnTo>
                  <a:lnTo>
                    <a:pt x="7045293" y="16510"/>
                  </a:lnTo>
                  <a:lnTo>
                    <a:pt x="7073868" y="16510"/>
                  </a:lnTo>
                  <a:lnTo>
                    <a:pt x="7070693" y="12700"/>
                  </a:lnTo>
                  <a:close/>
                </a:path>
                <a:path w="9142730" h="193039">
                  <a:moveTo>
                    <a:pt x="7178643" y="12700"/>
                  </a:moveTo>
                  <a:lnTo>
                    <a:pt x="7077043" y="12700"/>
                  </a:lnTo>
                  <a:lnTo>
                    <a:pt x="7077043" y="16510"/>
                  </a:lnTo>
                  <a:lnTo>
                    <a:pt x="7181818" y="16510"/>
                  </a:lnTo>
                  <a:lnTo>
                    <a:pt x="7181437" y="15239"/>
                  </a:lnTo>
                  <a:lnTo>
                    <a:pt x="7178643" y="12700"/>
                  </a:lnTo>
                  <a:close/>
                </a:path>
                <a:path w="9142730" h="193039">
                  <a:moveTo>
                    <a:pt x="7191343" y="2539"/>
                  </a:moveTo>
                  <a:lnTo>
                    <a:pt x="7181818" y="2539"/>
                  </a:lnTo>
                  <a:lnTo>
                    <a:pt x="7180294" y="5079"/>
                  </a:lnTo>
                  <a:lnTo>
                    <a:pt x="7179405" y="5079"/>
                  </a:lnTo>
                  <a:lnTo>
                    <a:pt x="7178643" y="10160"/>
                  </a:lnTo>
                  <a:lnTo>
                    <a:pt x="7180294" y="11429"/>
                  </a:lnTo>
                  <a:lnTo>
                    <a:pt x="7181437" y="15239"/>
                  </a:lnTo>
                  <a:lnTo>
                    <a:pt x="7182707" y="15239"/>
                  </a:lnTo>
                  <a:lnTo>
                    <a:pt x="7184866" y="16510"/>
                  </a:lnTo>
                  <a:lnTo>
                    <a:pt x="7289768" y="16510"/>
                  </a:lnTo>
                  <a:lnTo>
                    <a:pt x="7284460" y="15239"/>
                  </a:lnTo>
                  <a:lnTo>
                    <a:pt x="7278259" y="13969"/>
                  </a:lnTo>
                  <a:lnTo>
                    <a:pt x="7271463" y="12700"/>
                  </a:lnTo>
                  <a:lnTo>
                    <a:pt x="7249585" y="12700"/>
                  </a:lnTo>
                  <a:lnTo>
                    <a:pt x="7234206" y="11429"/>
                  </a:lnTo>
                  <a:lnTo>
                    <a:pt x="7204043" y="6350"/>
                  </a:lnTo>
                  <a:lnTo>
                    <a:pt x="7194518" y="6350"/>
                  </a:lnTo>
                  <a:lnTo>
                    <a:pt x="7191343" y="2539"/>
                  </a:lnTo>
                  <a:close/>
                </a:path>
                <a:path w="9142730" h="193039">
                  <a:moveTo>
                    <a:pt x="7416768" y="10160"/>
                  </a:moveTo>
                  <a:lnTo>
                    <a:pt x="7416768" y="16510"/>
                  </a:lnTo>
                  <a:lnTo>
                    <a:pt x="7445343" y="16510"/>
                  </a:lnTo>
                  <a:lnTo>
                    <a:pt x="7438993" y="12700"/>
                  </a:lnTo>
                  <a:lnTo>
                    <a:pt x="7419943" y="12700"/>
                  </a:lnTo>
                  <a:lnTo>
                    <a:pt x="7416768" y="10160"/>
                  </a:lnTo>
                  <a:close/>
                </a:path>
                <a:path w="9142730" h="193039">
                  <a:moveTo>
                    <a:pt x="7467568" y="12700"/>
                  </a:moveTo>
                  <a:lnTo>
                    <a:pt x="7451693" y="12700"/>
                  </a:lnTo>
                  <a:lnTo>
                    <a:pt x="7445343" y="16510"/>
                  </a:lnTo>
                  <a:lnTo>
                    <a:pt x="7467568" y="16510"/>
                  </a:lnTo>
                  <a:lnTo>
                    <a:pt x="7467568" y="12700"/>
                  </a:lnTo>
                  <a:close/>
                </a:path>
                <a:path w="9142730" h="193039">
                  <a:moveTo>
                    <a:pt x="7492968" y="10160"/>
                  </a:moveTo>
                  <a:lnTo>
                    <a:pt x="7492968" y="16510"/>
                  </a:lnTo>
                  <a:lnTo>
                    <a:pt x="7496143" y="16510"/>
                  </a:lnTo>
                  <a:lnTo>
                    <a:pt x="7496143" y="12700"/>
                  </a:lnTo>
                  <a:lnTo>
                    <a:pt x="7492968" y="10160"/>
                  </a:lnTo>
                  <a:close/>
                </a:path>
                <a:path w="9142730" h="193039">
                  <a:moveTo>
                    <a:pt x="7905718" y="10160"/>
                  </a:moveTo>
                  <a:lnTo>
                    <a:pt x="7899368" y="10160"/>
                  </a:lnTo>
                  <a:lnTo>
                    <a:pt x="7896193" y="12700"/>
                  </a:lnTo>
                  <a:lnTo>
                    <a:pt x="7556468" y="12700"/>
                  </a:lnTo>
                  <a:lnTo>
                    <a:pt x="7553293" y="16510"/>
                  </a:lnTo>
                  <a:lnTo>
                    <a:pt x="7905718" y="16510"/>
                  </a:lnTo>
                  <a:lnTo>
                    <a:pt x="7905718" y="10160"/>
                  </a:lnTo>
                  <a:close/>
                </a:path>
                <a:path w="9142730" h="193039">
                  <a:moveTo>
                    <a:pt x="7930722" y="11429"/>
                  </a:moveTo>
                  <a:lnTo>
                    <a:pt x="7920800" y="12700"/>
                  </a:lnTo>
                  <a:lnTo>
                    <a:pt x="7912068" y="13969"/>
                  </a:lnTo>
                  <a:lnTo>
                    <a:pt x="7905718" y="16510"/>
                  </a:lnTo>
                  <a:lnTo>
                    <a:pt x="7940770" y="16510"/>
                  </a:lnTo>
                  <a:lnTo>
                    <a:pt x="7940643" y="12700"/>
                  </a:lnTo>
                  <a:lnTo>
                    <a:pt x="7930722" y="11429"/>
                  </a:lnTo>
                  <a:close/>
                </a:path>
                <a:path w="9142730" h="193039">
                  <a:moveTo>
                    <a:pt x="7956518" y="12700"/>
                  </a:moveTo>
                  <a:lnTo>
                    <a:pt x="7953343" y="12700"/>
                  </a:lnTo>
                  <a:lnTo>
                    <a:pt x="7950168" y="16510"/>
                  </a:lnTo>
                  <a:lnTo>
                    <a:pt x="7956518" y="16510"/>
                  </a:lnTo>
                  <a:lnTo>
                    <a:pt x="7956518" y="12700"/>
                  </a:lnTo>
                  <a:close/>
                </a:path>
                <a:path w="9142730" h="193039">
                  <a:moveTo>
                    <a:pt x="7980033" y="10160"/>
                  </a:moveTo>
                  <a:lnTo>
                    <a:pt x="7972393" y="10160"/>
                  </a:lnTo>
                  <a:lnTo>
                    <a:pt x="7966043" y="16510"/>
                  </a:lnTo>
                  <a:lnTo>
                    <a:pt x="8181943" y="16510"/>
                  </a:lnTo>
                  <a:lnTo>
                    <a:pt x="8181943" y="12700"/>
                  </a:lnTo>
                  <a:lnTo>
                    <a:pt x="7996504" y="12700"/>
                  </a:lnTo>
                  <a:lnTo>
                    <a:pt x="7980033" y="10160"/>
                  </a:lnTo>
                  <a:close/>
                </a:path>
                <a:path w="9142730" h="193039">
                  <a:moveTo>
                    <a:pt x="8296243" y="10160"/>
                  </a:moveTo>
                  <a:lnTo>
                    <a:pt x="8293068" y="12700"/>
                  </a:lnTo>
                  <a:lnTo>
                    <a:pt x="8289893" y="16510"/>
                  </a:lnTo>
                  <a:lnTo>
                    <a:pt x="8305768" y="16510"/>
                  </a:lnTo>
                  <a:lnTo>
                    <a:pt x="8302593" y="12700"/>
                  </a:lnTo>
                  <a:lnTo>
                    <a:pt x="8296243" y="10160"/>
                  </a:lnTo>
                  <a:close/>
                </a:path>
                <a:path w="9142730" h="193039">
                  <a:moveTo>
                    <a:pt x="8315293" y="12700"/>
                  </a:moveTo>
                  <a:lnTo>
                    <a:pt x="8314531" y="12700"/>
                  </a:lnTo>
                  <a:lnTo>
                    <a:pt x="8312118" y="16510"/>
                  </a:lnTo>
                  <a:lnTo>
                    <a:pt x="8315293" y="16510"/>
                  </a:lnTo>
                  <a:lnTo>
                    <a:pt x="8315293" y="12700"/>
                  </a:lnTo>
                  <a:close/>
                </a:path>
                <a:path w="9142730" h="193039">
                  <a:moveTo>
                    <a:pt x="8337518" y="12700"/>
                  </a:moveTo>
                  <a:lnTo>
                    <a:pt x="8324818" y="12700"/>
                  </a:lnTo>
                  <a:lnTo>
                    <a:pt x="8315293" y="16510"/>
                  </a:lnTo>
                  <a:lnTo>
                    <a:pt x="8337518" y="16510"/>
                  </a:lnTo>
                  <a:lnTo>
                    <a:pt x="8337518" y="12700"/>
                  </a:lnTo>
                  <a:close/>
                </a:path>
                <a:path w="9142730" h="193039">
                  <a:moveTo>
                    <a:pt x="8343868" y="10160"/>
                  </a:moveTo>
                  <a:lnTo>
                    <a:pt x="8343868" y="12700"/>
                  </a:lnTo>
                  <a:lnTo>
                    <a:pt x="8343106" y="12700"/>
                  </a:lnTo>
                  <a:lnTo>
                    <a:pt x="8337518" y="16510"/>
                  </a:lnTo>
                  <a:lnTo>
                    <a:pt x="8356568" y="16510"/>
                  </a:lnTo>
                  <a:lnTo>
                    <a:pt x="8356568" y="12700"/>
                  </a:lnTo>
                  <a:lnTo>
                    <a:pt x="8343868" y="10160"/>
                  </a:lnTo>
                  <a:close/>
                </a:path>
                <a:path w="9142730" h="193039">
                  <a:moveTo>
                    <a:pt x="8366093" y="12700"/>
                  </a:moveTo>
                  <a:lnTo>
                    <a:pt x="8359743" y="12700"/>
                  </a:lnTo>
                  <a:lnTo>
                    <a:pt x="8356568" y="16510"/>
                  </a:lnTo>
                  <a:lnTo>
                    <a:pt x="8375618" y="16510"/>
                  </a:lnTo>
                  <a:lnTo>
                    <a:pt x="8366093" y="12700"/>
                  </a:lnTo>
                  <a:close/>
                </a:path>
                <a:path w="9142730" h="193039">
                  <a:moveTo>
                    <a:pt x="8385143" y="12700"/>
                  </a:moveTo>
                  <a:lnTo>
                    <a:pt x="8378793" y="12700"/>
                  </a:lnTo>
                  <a:lnTo>
                    <a:pt x="8375618" y="16510"/>
                  </a:lnTo>
                  <a:lnTo>
                    <a:pt x="8385143" y="16510"/>
                  </a:lnTo>
                  <a:lnTo>
                    <a:pt x="8385143" y="12700"/>
                  </a:lnTo>
                  <a:close/>
                </a:path>
                <a:path w="9142730" h="193039">
                  <a:moveTo>
                    <a:pt x="8401018" y="12700"/>
                  </a:moveTo>
                  <a:lnTo>
                    <a:pt x="8388318" y="12700"/>
                  </a:lnTo>
                  <a:lnTo>
                    <a:pt x="8385143" y="16510"/>
                  </a:lnTo>
                  <a:lnTo>
                    <a:pt x="8401018" y="16510"/>
                  </a:lnTo>
                  <a:lnTo>
                    <a:pt x="8401018" y="12700"/>
                  </a:lnTo>
                  <a:close/>
                </a:path>
                <a:path w="9142730" h="193039">
                  <a:moveTo>
                    <a:pt x="8429593" y="10160"/>
                  </a:moveTo>
                  <a:lnTo>
                    <a:pt x="8425656" y="10160"/>
                  </a:lnTo>
                  <a:lnTo>
                    <a:pt x="8423243" y="12700"/>
                  </a:lnTo>
                  <a:lnTo>
                    <a:pt x="8413718" y="12700"/>
                  </a:lnTo>
                  <a:lnTo>
                    <a:pt x="8407368" y="16510"/>
                  </a:lnTo>
                  <a:lnTo>
                    <a:pt x="8432768" y="16510"/>
                  </a:lnTo>
                  <a:lnTo>
                    <a:pt x="8429593" y="10160"/>
                  </a:lnTo>
                  <a:close/>
                </a:path>
                <a:path w="9142730" h="193039">
                  <a:moveTo>
                    <a:pt x="8467693" y="6350"/>
                  </a:moveTo>
                  <a:lnTo>
                    <a:pt x="8442293" y="6350"/>
                  </a:lnTo>
                  <a:lnTo>
                    <a:pt x="8442293" y="10160"/>
                  </a:lnTo>
                  <a:lnTo>
                    <a:pt x="8439118" y="12700"/>
                  </a:lnTo>
                  <a:lnTo>
                    <a:pt x="8432768" y="16510"/>
                  </a:lnTo>
                  <a:lnTo>
                    <a:pt x="8540718" y="16510"/>
                  </a:lnTo>
                  <a:lnTo>
                    <a:pt x="8540718" y="12700"/>
                  </a:lnTo>
                  <a:lnTo>
                    <a:pt x="8493855" y="12700"/>
                  </a:lnTo>
                  <a:lnTo>
                    <a:pt x="8493474" y="11429"/>
                  </a:lnTo>
                  <a:lnTo>
                    <a:pt x="8492585" y="10160"/>
                  </a:lnTo>
                  <a:lnTo>
                    <a:pt x="8474043" y="10160"/>
                  </a:lnTo>
                  <a:lnTo>
                    <a:pt x="8467693" y="6350"/>
                  </a:lnTo>
                  <a:close/>
                </a:path>
                <a:path w="9142730" h="193039">
                  <a:moveTo>
                    <a:pt x="8553418" y="12700"/>
                  </a:moveTo>
                  <a:lnTo>
                    <a:pt x="8550243" y="12700"/>
                  </a:lnTo>
                  <a:lnTo>
                    <a:pt x="8547068" y="16510"/>
                  </a:lnTo>
                  <a:lnTo>
                    <a:pt x="8553418" y="16510"/>
                  </a:lnTo>
                  <a:lnTo>
                    <a:pt x="8553418" y="12700"/>
                  </a:lnTo>
                  <a:close/>
                </a:path>
                <a:path w="9142730" h="193039">
                  <a:moveTo>
                    <a:pt x="8581993" y="6350"/>
                  </a:moveTo>
                  <a:lnTo>
                    <a:pt x="8581993" y="12700"/>
                  </a:lnTo>
                  <a:lnTo>
                    <a:pt x="8575643" y="16510"/>
                  </a:lnTo>
                  <a:lnTo>
                    <a:pt x="8677243" y="16510"/>
                  </a:lnTo>
                  <a:lnTo>
                    <a:pt x="8677243" y="12700"/>
                  </a:lnTo>
                  <a:lnTo>
                    <a:pt x="8668264" y="11429"/>
                  </a:lnTo>
                  <a:lnTo>
                    <a:pt x="8660178" y="11429"/>
                  </a:lnTo>
                  <a:lnTo>
                    <a:pt x="8652687" y="10160"/>
                  </a:lnTo>
                  <a:lnTo>
                    <a:pt x="8610568" y="10160"/>
                  </a:lnTo>
                  <a:lnTo>
                    <a:pt x="8609510" y="8889"/>
                  </a:lnTo>
                  <a:lnTo>
                    <a:pt x="8589981" y="8889"/>
                  </a:lnTo>
                  <a:lnTo>
                    <a:pt x="8581993" y="6350"/>
                  </a:lnTo>
                  <a:close/>
                </a:path>
                <a:path w="9142730" h="193039">
                  <a:moveTo>
                    <a:pt x="8928068" y="6350"/>
                  </a:moveTo>
                  <a:lnTo>
                    <a:pt x="8912193" y="6350"/>
                  </a:lnTo>
                  <a:lnTo>
                    <a:pt x="8912193" y="10160"/>
                  </a:lnTo>
                  <a:lnTo>
                    <a:pt x="8686768" y="10160"/>
                  </a:lnTo>
                  <a:lnTo>
                    <a:pt x="8682831" y="11429"/>
                  </a:lnTo>
                  <a:lnTo>
                    <a:pt x="8677243" y="16510"/>
                  </a:lnTo>
                  <a:lnTo>
                    <a:pt x="9001093" y="16510"/>
                  </a:lnTo>
                  <a:lnTo>
                    <a:pt x="8991568" y="13969"/>
                  </a:lnTo>
                  <a:lnTo>
                    <a:pt x="8982043" y="12700"/>
                  </a:lnTo>
                  <a:lnTo>
                    <a:pt x="8937593" y="12700"/>
                  </a:lnTo>
                  <a:lnTo>
                    <a:pt x="8928068" y="6350"/>
                  </a:lnTo>
                  <a:close/>
                </a:path>
                <a:path w="9142730" h="193039">
                  <a:moveTo>
                    <a:pt x="9140793" y="12700"/>
                  </a:moveTo>
                  <a:lnTo>
                    <a:pt x="9001093" y="12700"/>
                  </a:lnTo>
                  <a:lnTo>
                    <a:pt x="9001093" y="16510"/>
                  </a:lnTo>
                  <a:lnTo>
                    <a:pt x="9140793" y="16510"/>
                  </a:lnTo>
                  <a:lnTo>
                    <a:pt x="9140793" y="12700"/>
                  </a:lnTo>
                  <a:close/>
                </a:path>
                <a:path w="9142730" h="193039">
                  <a:moveTo>
                    <a:pt x="6569043" y="12700"/>
                  </a:moveTo>
                  <a:lnTo>
                    <a:pt x="6410293" y="12700"/>
                  </a:lnTo>
                  <a:lnTo>
                    <a:pt x="6410293" y="15239"/>
                  </a:lnTo>
                  <a:lnTo>
                    <a:pt x="6569043" y="15239"/>
                  </a:lnTo>
                  <a:lnTo>
                    <a:pt x="6569043" y="12700"/>
                  </a:lnTo>
                  <a:close/>
                </a:path>
                <a:path w="9142730" h="193039">
                  <a:moveTo>
                    <a:pt x="50800" y="7620"/>
                  </a:moveTo>
                  <a:lnTo>
                    <a:pt x="48419" y="13969"/>
                  </a:lnTo>
                  <a:lnTo>
                    <a:pt x="61594" y="13969"/>
                  </a:lnTo>
                  <a:lnTo>
                    <a:pt x="63500" y="10160"/>
                  </a:lnTo>
                  <a:lnTo>
                    <a:pt x="60324" y="10160"/>
                  </a:lnTo>
                  <a:lnTo>
                    <a:pt x="50800" y="7620"/>
                  </a:lnTo>
                  <a:close/>
                </a:path>
                <a:path w="9142730" h="193039">
                  <a:moveTo>
                    <a:pt x="6159468" y="12700"/>
                  </a:moveTo>
                  <a:lnTo>
                    <a:pt x="6153118" y="12700"/>
                  </a:lnTo>
                  <a:lnTo>
                    <a:pt x="6148604" y="13969"/>
                  </a:lnTo>
                  <a:lnTo>
                    <a:pt x="6159468" y="13969"/>
                  </a:lnTo>
                  <a:lnTo>
                    <a:pt x="6159468" y="12700"/>
                  </a:lnTo>
                  <a:close/>
                </a:path>
                <a:path w="9142730" h="193039">
                  <a:moveTo>
                    <a:pt x="6397593" y="12700"/>
                  </a:moveTo>
                  <a:lnTo>
                    <a:pt x="6382115" y="12700"/>
                  </a:lnTo>
                  <a:lnTo>
                    <a:pt x="6375716" y="13969"/>
                  </a:lnTo>
                  <a:lnTo>
                    <a:pt x="6397593" y="13969"/>
                  </a:lnTo>
                  <a:lnTo>
                    <a:pt x="6397593" y="12700"/>
                  </a:lnTo>
                  <a:close/>
                </a:path>
                <a:path w="9142730" h="193039">
                  <a:moveTo>
                    <a:pt x="168269" y="10160"/>
                  </a:moveTo>
                  <a:lnTo>
                    <a:pt x="165094" y="12700"/>
                  </a:lnTo>
                  <a:lnTo>
                    <a:pt x="171444" y="12700"/>
                  </a:lnTo>
                  <a:lnTo>
                    <a:pt x="168269" y="10160"/>
                  </a:lnTo>
                  <a:close/>
                </a:path>
                <a:path w="9142730" h="193039">
                  <a:moveTo>
                    <a:pt x="174619" y="6350"/>
                  </a:moveTo>
                  <a:lnTo>
                    <a:pt x="174619" y="12700"/>
                  </a:lnTo>
                  <a:lnTo>
                    <a:pt x="246056" y="12700"/>
                  </a:lnTo>
                  <a:lnTo>
                    <a:pt x="228594" y="10160"/>
                  </a:lnTo>
                  <a:lnTo>
                    <a:pt x="196050" y="10160"/>
                  </a:lnTo>
                  <a:lnTo>
                    <a:pt x="188906" y="8889"/>
                  </a:lnTo>
                  <a:lnTo>
                    <a:pt x="181763" y="8889"/>
                  </a:lnTo>
                  <a:lnTo>
                    <a:pt x="174619" y="6350"/>
                  </a:lnTo>
                  <a:close/>
                </a:path>
                <a:path w="9142730" h="193039">
                  <a:moveTo>
                    <a:pt x="380994" y="10160"/>
                  </a:moveTo>
                  <a:lnTo>
                    <a:pt x="368294" y="10160"/>
                  </a:lnTo>
                  <a:lnTo>
                    <a:pt x="361944" y="12700"/>
                  </a:lnTo>
                  <a:lnTo>
                    <a:pt x="380994" y="12700"/>
                  </a:lnTo>
                  <a:lnTo>
                    <a:pt x="380994" y="10160"/>
                  </a:lnTo>
                  <a:close/>
                </a:path>
                <a:path w="9142730" h="193039">
                  <a:moveTo>
                    <a:pt x="790569" y="2539"/>
                  </a:moveTo>
                  <a:lnTo>
                    <a:pt x="761994" y="2539"/>
                  </a:lnTo>
                  <a:lnTo>
                    <a:pt x="761994" y="10160"/>
                  </a:lnTo>
                  <a:lnTo>
                    <a:pt x="758819" y="12700"/>
                  </a:lnTo>
                  <a:lnTo>
                    <a:pt x="790569" y="12700"/>
                  </a:lnTo>
                  <a:lnTo>
                    <a:pt x="790569" y="2539"/>
                  </a:lnTo>
                  <a:close/>
                </a:path>
                <a:path w="9142730" h="193039">
                  <a:moveTo>
                    <a:pt x="803269" y="6350"/>
                  </a:moveTo>
                  <a:lnTo>
                    <a:pt x="800094" y="10160"/>
                  </a:lnTo>
                  <a:lnTo>
                    <a:pt x="796919" y="10160"/>
                  </a:lnTo>
                  <a:lnTo>
                    <a:pt x="790569" y="12700"/>
                  </a:lnTo>
                  <a:lnTo>
                    <a:pt x="806444" y="12700"/>
                  </a:lnTo>
                  <a:lnTo>
                    <a:pt x="803269" y="10160"/>
                  </a:lnTo>
                  <a:lnTo>
                    <a:pt x="803269" y="6350"/>
                  </a:lnTo>
                  <a:close/>
                </a:path>
                <a:path w="9142730" h="193039">
                  <a:moveTo>
                    <a:pt x="822319" y="10160"/>
                  </a:moveTo>
                  <a:lnTo>
                    <a:pt x="809619" y="10160"/>
                  </a:lnTo>
                  <a:lnTo>
                    <a:pt x="809619" y="12700"/>
                  </a:lnTo>
                  <a:lnTo>
                    <a:pt x="825494" y="12700"/>
                  </a:lnTo>
                  <a:lnTo>
                    <a:pt x="822319" y="10160"/>
                  </a:lnTo>
                  <a:close/>
                </a:path>
                <a:path w="9142730" h="193039">
                  <a:moveTo>
                    <a:pt x="838194" y="10160"/>
                  </a:moveTo>
                  <a:lnTo>
                    <a:pt x="831882" y="10160"/>
                  </a:lnTo>
                  <a:lnTo>
                    <a:pt x="831844" y="12700"/>
                  </a:lnTo>
                  <a:lnTo>
                    <a:pt x="838194" y="12700"/>
                  </a:lnTo>
                  <a:lnTo>
                    <a:pt x="838194" y="10160"/>
                  </a:lnTo>
                  <a:close/>
                </a:path>
                <a:path w="9142730" h="193039">
                  <a:moveTo>
                    <a:pt x="1282668" y="6350"/>
                  </a:moveTo>
                  <a:lnTo>
                    <a:pt x="1269968" y="12700"/>
                  </a:lnTo>
                  <a:lnTo>
                    <a:pt x="1422368" y="12700"/>
                  </a:lnTo>
                  <a:lnTo>
                    <a:pt x="1422368" y="10160"/>
                  </a:lnTo>
                  <a:lnTo>
                    <a:pt x="1279493" y="10160"/>
                  </a:lnTo>
                  <a:lnTo>
                    <a:pt x="1282668" y="6350"/>
                  </a:lnTo>
                  <a:close/>
                </a:path>
                <a:path w="9142730" h="193039">
                  <a:moveTo>
                    <a:pt x="1450943" y="6350"/>
                  </a:moveTo>
                  <a:lnTo>
                    <a:pt x="1437053" y="8889"/>
                  </a:lnTo>
                  <a:lnTo>
                    <a:pt x="1430852" y="10160"/>
                  </a:lnTo>
                  <a:lnTo>
                    <a:pt x="1425543" y="12700"/>
                  </a:lnTo>
                  <a:lnTo>
                    <a:pt x="1479518" y="12700"/>
                  </a:lnTo>
                  <a:lnTo>
                    <a:pt x="1466818" y="10160"/>
                  </a:lnTo>
                  <a:lnTo>
                    <a:pt x="1454118" y="10160"/>
                  </a:lnTo>
                  <a:lnTo>
                    <a:pt x="1450943" y="6350"/>
                  </a:lnTo>
                  <a:close/>
                </a:path>
                <a:path w="9142730" h="193039">
                  <a:moveTo>
                    <a:pt x="1689068" y="6350"/>
                  </a:moveTo>
                  <a:lnTo>
                    <a:pt x="1689068" y="10160"/>
                  </a:lnTo>
                  <a:lnTo>
                    <a:pt x="1679543" y="12700"/>
                  </a:lnTo>
                  <a:lnTo>
                    <a:pt x="1708118" y="12700"/>
                  </a:lnTo>
                  <a:lnTo>
                    <a:pt x="1708118" y="10160"/>
                  </a:lnTo>
                  <a:lnTo>
                    <a:pt x="1695418" y="10160"/>
                  </a:lnTo>
                  <a:lnTo>
                    <a:pt x="1689068" y="6350"/>
                  </a:lnTo>
                  <a:close/>
                </a:path>
                <a:path w="9142730" h="193039">
                  <a:moveTo>
                    <a:pt x="1711293" y="2539"/>
                  </a:moveTo>
                  <a:lnTo>
                    <a:pt x="1711293" y="10160"/>
                  </a:lnTo>
                  <a:lnTo>
                    <a:pt x="1708118" y="12700"/>
                  </a:lnTo>
                  <a:lnTo>
                    <a:pt x="1790668" y="12700"/>
                  </a:lnTo>
                  <a:lnTo>
                    <a:pt x="1787493" y="10160"/>
                  </a:lnTo>
                  <a:lnTo>
                    <a:pt x="1777968" y="10160"/>
                  </a:lnTo>
                  <a:lnTo>
                    <a:pt x="1776381" y="6350"/>
                  </a:lnTo>
                  <a:lnTo>
                    <a:pt x="1714468" y="6350"/>
                  </a:lnTo>
                  <a:lnTo>
                    <a:pt x="1711293" y="2539"/>
                  </a:lnTo>
                  <a:close/>
                </a:path>
                <a:path w="9142730" h="193039">
                  <a:moveTo>
                    <a:pt x="1800193" y="10160"/>
                  </a:moveTo>
                  <a:lnTo>
                    <a:pt x="1790668" y="10160"/>
                  </a:lnTo>
                  <a:lnTo>
                    <a:pt x="1790668" y="12700"/>
                  </a:lnTo>
                  <a:lnTo>
                    <a:pt x="1854168" y="12700"/>
                  </a:lnTo>
                  <a:lnTo>
                    <a:pt x="1854168" y="11429"/>
                  </a:lnTo>
                  <a:lnTo>
                    <a:pt x="1810215" y="11429"/>
                  </a:lnTo>
                  <a:lnTo>
                    <a:pt x="1800193" y="10160"/>
                  </a:lnTo>
                  <a:close/>
                </a:path>
                <a:path w="9142730" h="193039">
                  <a:moveTo>
                    <a:pt x="1863693" y="10160"/>
                  </a:moveTo>
                  <a:lnTo>
                    <a:pt x="1860518" y="10160"/>
                  </a:lnTo>
                  <a:lnTo>
                    <a:pt x="1854168" y="12700"/>
                  </a:lnTo>
                  <a:lnTo>
                    <a:pt x="1870043" y="12700"/>
                  </a:lnTo>
                  <a:lnTo>
                    <a:pt x="1863693" y="10160"/>
                  </a:lnTo>
                  <a:close/>
                </a:path>
                <a:path w="9142730" h="193039">
                  <a:moveTo>
                    <a:pt x="2012918" y="10160"/>
                  </a:moveTo>
                  <a:lnTo>
                    <a:pt x="1998631" y="10160"/>
                  </a:lnTo>
                  <a:lnTo>
                    <a:pt x="1984343" y="12700"/>
                  </a:lnTo>
                  <a:lnTo>
                    <a:pt x="2019268" y="12700"/>
                  </a:lnTo>
                  <a:lnTo>
                    <a:pt x="2012918" y="10160"/>
                  </a:lnTo>
                  <a:close/>
                </a:path>
                <a:path w="9142730" h="193039">
                  <a:moveTo>
                    <a:pt x="2031968" y="10160"/>
                  </a:moveTo>
                  <a:lnTo>
                    <a:pt x="2025618" y="10160"/>
                  </a:lnTo>
                  <a:lnTo>
                    <a:pt x="2019268" y="12700"/>
                  </a:lnTo>
                  <a:lnTo>
                    <a:pt x="2035143" y="12700"/>
                  </a:lnTo>
                  <a:lnTo>
                    <a:pt x="2031968" y="10160"/>
                  </a:lnTo>
                  <a:close/>
                </a:path>
                <a:path w="9142730" h="193039">
                  <a:moveTo>
                    <a:pt x="2219293" y="2539"/>
                  </a:moveTo>
                  <a:lnTo>
                    <a:pt x="2219293" y="10160"/>
                  </a:lnTo>
                  <a:lnTo>
                    <a:pt x="2216118" y="12700"/>
                  </a:lnTo>
                  <a:lnTo>
                    <a:pt x="2273268" y="12700"/>
                  </a:lnTo>
                  <a:lnTo>
                    <a:pt x="2266918" y="10160"/>
                  </a:lnTo>
                  <a:lnTo>
                    <a:pt x="2251043" y="10160"/>
                  </a:lnTo>
                  <a:lnTo>
                    <a:pt x="2243850" y="7620"/>
                  </a:lnTo>
                  <a:lnTo>
                    <a:pt x="2236359" y="6350"/>
                  </a:lnTo>
                  <a:lnTo>
                    <a:pt x="2228273" y="5079"/>
                  </a:lnTo>
                  <a:lnTo>
                    <a:pt x="2219293" y="2539"/>
                  </a:lnTo>
                  <a:close/>
                </a:path>
                <a:path w="9142730" h="193039">
                  <a:moveTo>
                    <a:pt x="2339943" y="10160"/>
                  </a:moveTo>
                  <a:lnTo>
                    <a:pt x="2333593" y="12700"/>
                  </a:lnTo>
                  <a:lnTo>
                    <a:pt x="2339943" y="12700"/>
                  </a:lnTo>
                  <a:lnTo>
                    <a:pt x="2339943" y="10160"/>
                  </a:lnTo>
                  <a:close/>
                </a:path>
                <a:path w="9142730" h="193039">
                  <a:moveTo>
                    <a:pt x="2371693" y="10160"/>
                  </a:moveTo>
                  <a:lnTo>
                    <a:pt x="2365343" y="12700"/>
                  </a:lnTo>
                  <a:lnTo>
                    <a:pt x="2371693" y="12700"/>
                  </a:lnTo>
                  <a:lnTo>
                    <a:pt x="2371693" y="10160"/>
                  </a:lnTo>
                  <a:close/>
                </a:path>
                <a:path w="9142730" h="193039">
                  <a:moveTo>
                    <a:pt x="2387568" y="10160"/>
                  </a:moveTo>
                  <a:lnTo>
                    <a:pt x="2381218" y="10160"/>
                  </a:lnTo>
                  <a:lnTo>
                    <a:pt x="2378043" y="12700"/>
                  </a:lnTo>
                  <a:lnTo>
                    <a:pt x="2387568" y="12700"/>
                  </a:lnTo>
                  <a:lnTo>
                    <a:pt x="2387568" y="10160"/>
                  </a:lnTo>
                  <a:close/>
                </a:path>
                <a:path w="9142730" h="193039">
                  <a:moveTo>
                    <a:pt x="2416143" y="10160"/>
                  </a:moveTo>
                  <a:lnTo>
                    <a:pt x="2390743" y="10160"/>
                  </a:lnTo>
                  <a:lnTo>
                    <a:pt x="2390743" y="12700"/>
                  </a:lnTo>
                  <a:lnTo>
                    <a:pt x="2432018" y="12700"/>
                  </a:lnTo>
                  <a:lnTo>
                    <a:pt x="2423783" y="11429"/>
                  </a:lnTo>
                  <a:lnTo>
                    <a:pt x="2416143" y="10160"/>
                  </a:lnTo>
                  <a:close/>
                </a:path>
                <a:path w="9142730" h="193039">
                  <a:moveTo>
                    <a:pt x="2559018" y="10160"/>
                  </a:moveTo>
                  <a:lnTo>
                    <a:pt x="2555843" y="12700"/>
                  </a:lnTo>
                  <a:lnTo>
                    <a:pt x="2562193" y="12700"/>
                  </a:lnTo>
                  <a:lnTo>
                    <a:pt x="2559018" y="10160"/>
                  </a:lnTo>
                  <a:close/>
                </a:path>
                <a:path w="9142730" h="193039">
                  <a:moveTo>
                    <a:pt x="2571718" y="2539"/>
                  </a:moveTo>
                  <a:lnTo>
                    <a:pt x="2562193" y="2539"/>
                  </a:lnTo>
                  <a:lnTo>
                    <a:pt x="2565368" y="6350"/>
                  </a:lnTo>
                  <a:lnTo>
                    <a:pt x="2565368" y="12700"/>
                  </a:lnTo>
                  <a:lnTo>
                    <a:pt x="2578068" y="12700"/>
                  </a:lnTo>
                  <a:lnTo>
                    <a:pt x="2578068" y="6350"/>
                  </a:lnTo>
                  <a:lnTo>
                    <a:pt x="2571718" y="2539"/>
                  </a:lnTo>
                  <a:close/>
                </a:path>
                <a:path w="9142730" h="193039">
                  <a:moveTo>
                    <a:pt x="2597118" y="10160"/>
                  </a:moveTo>
                  <a:lnTo>
                    <a:pt x="2590768" y="10160"/>
                  </a:lnTo>
                  <a:lnTo>
                    <a:pt x="2584418" y="12700"/>
                  </a:lnTo>
                  <a:lnTo>
                    <a:pt x="2597118" y="12700"/>
                  </a:lnTo>
                  <a:lnTo>
                    <a:pt x="2597118" y="10160"/>
                  </a:lnTo>
                  <a:close/>
                </a:path>
                <a:path w="9142730" h="193039">
                  <a:moveTo>
                    <a:pt x="2778093" y="10160"/>
                  </a:moveTo>
                  <a:lnTo>
                    <a:pt x="2774918" y="12700"/>
                  </a:lnTo>
                  <a:lnTo>
                    <a:pt x="2778093" y="12700"/>
                  </a:lnTo>
                  <a:lnTo>
                    <a:pt x="2778093" y="10160"/>
                  </a:lnTo>
                  <a:close/>
                </a:path>
                <a:path w="9142730" h="193039">
                  <a:moveTo>
                    <a:pt x="2816193" y="10160"/>
                  </a:moveTo>
                  <a:lnTo>
                    <a:pt x="2801509" y="10160"/>
                  </a:lnTo>
                  <a:lnTo>
                    <a:pt x="2793423" y="11429"/>
                  </a:lnTo>
                  <a:lnTo>
                    <a:pt x="2784443" y="12700"/>
                  </a:lnTo>
                  <a:lnTo>
                    <a:pt x="2822543" y="12700"/>
                  </a:lnTo>
                  <a:lnTo>
                    <a:pt x="2816193" y="10160"/>
                  </a:lnTo>
                  <a:close/>
                </a:path>
                <a:path w="9142730" h="193039">
                  <a:moveTo>
                    <a:pt x="2838418" y="10160"/>
                  </a:moveTo>
                  <a:lnTo>
                    <a:pt x="2828893" y="10160"/>
                  </a:lnTo>
                  <a:lnTo>
                    <a:pt x="2822543" y="12700"/>
                  </a:lnTo>
                  <a:lnTo>
                    <a:pt x="2841593" y="12700"/>
                  </a:lnTo>
                  <a:lnTo>
                    <a:pt x="2838418" y="10160"/>
                  </a:lnTo>
                  <a:close/>
                </a:path>
                <a:path w="9142730" h="193039">
                  <a:moveTo>
                    <a:pt x="3032093" y="10160"/>
                  </a:moveTo>
                  <a:lnTo>
                    <a:pt x="3031331" y="10160"/>
                  </a:lnTo>
                  <a:lnTo>
                    <a:pt x="3028156" y="11429"/>
                  </a:lnTo>
                  <a:lnTo>
                    <a:pt x="3022568" y="12700"/>
                  </a:lnTo>
                  <a:lnTo>
                    <a:pt x="3050463" y="12700"/>
                  </a:lnTo>
                  <a:lnTo>
                    <a:pt x="3040475" y="11429"/>
                  </a:lnTo>
                  <a:lnTo>
                    <a:pt x="3032093" y="10160"/>
                  </a:lnTo>
                  <a:close/>
                </a:path>
                <a:path w="9142730" h="193039">
                  <a:moveTo>
                    <a:pt x="3082893" y="10160"/>
                  </a:moveTo>
                  <a:lnTo>
                    <a:pt x="3064818" y="10160"/>
                  </a:lnTo>
                  <a:lnTo>
                    <a:pt x="3058938" y="12700"/>
                  </a:lnTo>
                  <a:lnTo>
                    <a:pt x="3103928" y="12700"/>
                  </a:lnTo>
                  <a:lnTo>
                    <a:pt x="3092964" y="11429"/>
                  </a:lnTo>
                  <a:lnTo>
                    <a:pt x="3082893" y="10160"/>
                  </a:lnTo>
                  <a:close/>
                </a:path>
                <a:path w="9142730" h="193039">
                  <a:moveTo>
                    <a:pt x="3209893" y="6350"/>
                  </a:moveTo>
                  <a:lnTo>
                    <a:pt x="3184493" y="6350"/>
                  </a:lnTo>
                  <a:lnTo>
                    <a:pt x="3184493" y="12700"/>
                  </a:lnTo>
                  <a:lnTo>
                    <a:pt x="3213068" y="12700"/>
                  </a:lnTo>
                  <a:lnTo>
                    <a:pt x="3209893" y="10160"/>
                  </a:lnTo>
                  <a:lnTo>
                    <a:pt x="3209893" y="6350"/>
                  </a:lnTo>
                  <a:close/>
                </a:path>
                <a:path w="9142730" h="193039">
                  <a:moveTo>
                    <a:pt x="3263868" y="10160"/>
                  </a:moveTo>
                  <a:lnTo>
                    <a:pt x="3257518" y="10160"/>
                  </a:lnTo>
                  <a:lnTo>
                    <a:pt x="3257518" y="12700"/>
                  </a:lnTo>
                  <a:lnTo>
                    <a:pt x="3273393" y="12700"/>
                  </a:lnTo>
                  <a:lnTo>
                    <a:pt x="3263868" y="10160"/>
                  </a:lnTo>
                  <a:close/>
                </a:path>
                <a:path w="9142730" h="193039">
                  <a:moveTo>
                    <a:pt x="3467068" y="10160"/>
                  </a:moveTo>
                  <a:lnTo>
                    <a:pt x="3451193" y="10160"/>
                  </a:lnTo>
                  <a:lnTo>
                    <a:pt x="3444843" y="12700"/>
                  </a:lnTo>
                  <a:lnTo>
                    <a:pt x="3467068" y="12700"/>
                  </a:lnTo>
                  <a:lnTo>
                    <a:pt x="3467068" y="10160"/>
                  </a:lnTo>
                  <a:close/>
                </a:path>
                <a:path w="9142730" h="193039">
                  <a:moveTo>
                    <a:pt x="3511518" y="2539"/>
                  </a:moveTo>
                  <a:lnTo>
                    <a:pt x="3503829" y="6350"/>
                  </a:lnTo>
                  <a:lnTo>
                    <a:pt x="3476593" y="6350"/>
                  </a:lnTo>
                  <a:lnTo>
                    <a:pt x="3476593" y="10160"/>
                  </a:lnTo>
                  <a:lnTo>
                    <a:pt x="3470243" y="10160"/>
                  </a:lnTo>
                  <a:lnTo>
                    <a:pt x="3470243" y="12700"/>
                  </a:lnTo>
                  <a:lnTo>
                    <a:pt x="3517868" y="12700"/>
                  </a:lnTo>
                  <a:lnTo>
                    <a:pt x="3517868" y="6350"/>
                  </a:lnTo>
                  <a:lnTo>
                    <a:pt x="3495247" y="6350"/>
                  </a:lnTo>
                  <a:lnTo>
                    <a:pt x="3486069" y="5079"/>
                  </a:lnTo>
                  <a:lnTo>
                    <a:pt x="3515752" y="5079"/>
                  </a:lnTo>
                  <a:lnTo>
                    <a:pt x="3511518" y="2539"/>
                  </a:lnTo>
                  <a:close/>
                </a:path>
                <a:path w="9142730" h="193039">
                  <a:moveTo>
                    <a:pt x="3803222" y="10160"/>
                  </a:moveTo>
                  <a:lnTo>
                    <a:pt x="3790571" y="10160"/>
                  </a:lnTo>
                  <a:lnTo>
                    <a:pt x="3778218" y="12700"/>
                  </a:lnTo>
                  <a:lnTo>
                    <a:pt x="3815277" y="12700"/>
                  </a:lnTo>
                  <a:lnTo>
                    <a:pt x="3803222" y="10160"/>
                  </a:lnTo>
                  <a:close/>
                </a:path>
                <a:path w="9142730" h="193039">
                  <a:moveTo>
                    <a:pt x="3829018" y="2539"/>
                  </a:moveTo>
                  <a:lnTo>
                    <a:pt x="3825843" y="2539"/>
                  </a:lnTo>
                  <a:lnTo>
                    <a:pt x="3825843" y="12700"/>
                  </a:lnTo>
                  <a:lnTo>
                    <a:pt x="3832193" y="12700"/>
                  </a:lnTo>
                  <a:lnTo>
                    <a:pt x="3832193" y="6350"/>
                  </a:lnTo>
                  <a:lnTo>
                    <a:pt x="3829018" y="6350"/>
                  </a:lnTo>
                  <a:lnTo>
                    <a:pt x="3829018" y="2539"/>
                  </a:lnTo>
                  <a:close/>
                </a:path>
                <a:path w="9142730" h="193039">
                  <a:moveTo>
                    <a:pt x="3848068" y="6350"/>
                  </a:moveTo>
                  <a:lnTo>
                    <a:pt x="3844893" y="6350"/>
                  </a:lnTo>
                  <a:lnTo>
                    <a:pt x="3844893" y="10160"/>
                  </a:lnTo>
                  <a:lnTo>
                    <a:pt x="3838543" y="12700"/>
                  </a:lnTo>
                  <a:lnTo>
                    <a:pt x="3851243" y="12700"/>
                  </a:lnTo>
                  <a:lnTo>
                    <a:pt x="3848068" y="6350"/>
                  </a:lnTo>
                  <a:close/>
                </a:path>
                <a:path w="9142730" h="193039">
                  <a:moveTo>
                    <a:pt x="3867118" y="10160"/>
                  </a:moveTo>
                  <a:lnTo>
                    <a:pt x="3860768" y="10160"/>
                  </a:lnTo>
                  <a:lnTo>
                    <a:pt x="3857593" y="12700"/>
                  </a:lnTo>
                  <a:lnTo>
                    <a:pt x="3870293" y="12700"/>
                  </a:lnTo>
                  <a:lnTo>
                    <a:pt x="3867118" y="10160"/>
                  </a:lnTo>
                  <a:close/>
                </a:path>
                <a:path w="9142730" h="193039">
                  <a:moveTo>
                    <a:pt x="3886168" y="6350"/>
                  </a:moveTo>
                  <a:lnTo>
                    <a:pt x="3879818" y="6350"/>
                  </a:lnTo>
                  <a:lnTo>
                    <a:pt x="3879818" y="10160"/>
                  </a:lnTo>
                  <a:lnTo>
                    <a:pt x="3876643" y="12700"/>
                  </a:lnTo>
                  <a:lnTo>
                    <a:pt x="3898868" y="12700"/>
                  </a:lnTo>
                  <a:lnTo>
                    <a:pt x="3898868" y="10160"/>
                  </a:lnTo>
                  <a:lnTo>
                    <a:pt x="3886168" y="10160"/>
                  </a:lnTo>
                  <a:lnTo>
                    <a:pt x="3886168" y="6350"/>
                  </a:lnTo>
                  <a:close/>
                </a:path>
                <a:path w="9142730" h="193039">
                  <a:moveTo>
                    <a:pt x="3908393" y="6350"/>
                  </a:moveTo>
                  <a:lnTo>
                    <a:pt x="3908393" y="10160"/>
                  </a:lnTo>
                  <a:lnTo>
                    <a:pt x="3905218" y="12700"/>
                  </a:lnTo>
                  <a:lnTo>
                    <a:pt x="3949668" y="12700"/>
                  </a:lnTo>
                  <a:lnTo>
                    <a:pt x="3949668" y="10160"/>
                  </a:lnTo>
                  <a:lnTo>
                    <a:pt x="3914743" y="10160"/>
                  </a:lnTo>
                  <a:lnTo>
                    <a:pt x="3908393" y="6350"/>
                  </a:lnTo>
                  <a:close/>
                </a:path>
                <a:path w="9142730" h="193039">
                  <a:moveTo>
                    <a:pt x="4229830" y="11429"/>
                  </a:moveTo>
                  <a:lnTo>
                    <a:pt x="4222718" y="12700"/>
                  </a:lnTo>
                  <a:lnTo>
                    <a:pt x="4230719" y="12700"/>
                  </a:lnTo>
                  <a:lnTo>
                    <a:pt x="4229830" y="11429"/>
                  </a:lnTo>
                  <a:close/>
                </a:path>
                <a:path w="9142730" h="193039">
                  <a:moveTo>
                    <a:pt x="4441793" y="6350"/>
                  </a:moveTo>
                  <a:lnTo>
                    <a:pt x="4428697" y="8889"/>
                  </a:lnTo>
                  <a:lnTo>
                    <a:pt x="4410837" y="11429"/>
                  </a:lnTo>
                  <a:lnTo>
                    <a:pt x="4391787" y="12700"/>
                  </a:lnTo>
                  <a:lnTo>
                    <a:pt x="4460843" y="12700"/>
                  </a:lnTo>
                  <a:lnTo>
                    <a:pt x="4460843" y="10160"/>
                  </a:lnTo>
                  <a:lnTo>
                    <a:pt x="4448143" y="10160"/>
                  </a:lnTo>
                  <a:lnTo>
                    <a:pt x="4441793" y="6350"/>
                  </a:lnTo>
                  <a:close/>
                </a:path>
                <a:path w="9142730" h="193039">
                  <a:moveTo>
                    <a:pt x="4537440" y="11429"/>
                  </a:moveTo>
                  <a:lnTo>
                    <a:pt x="4527568" y="11429"/>
                  </a:lnTo>
                  <a:lnTo>
                    <a:pt x="4517993" y="12700"/>
                  </a:lnTo>
                  <a:lnTo>
                    <a:pt x="4547908" y="12700"/>
                  </a:lnTo>
                  <a:lnTo>
                    <a:pt x="4537440" y="11429"/>
                  </a:lnTo>
                  <a:close/>
                </a:path>
                <a:path w="9142730" h="193039">
                  <a:moveTo>
                    <a:pt x="4613243" y="6350"/>
                  </a:moveTo>
                  <a:lnTo>
                    <a:pt x="4613243" y="10160"/>
                  </a:lnTo>
                  <a:lnTo>
                    <a:pt x="4610068" y="12700"/>
                  </a:lnTo>
                  <a:lnTo>
                    <a:pt x="4660868" y="12700"/>
                  </a:lnTo>
                  <a:lnTo>
                    <a:pt x="4657693" y="10160"/>
                  </a:lnTo>
                  <a:lnTo>
                    <a:pt x="4622768" y="10160"/>
                  </a:lnTo>
                  <a:lnTo>
                    <a:pt x="4618831" y="7620"/>
                  </a:lnTo>
                  <a:lnTo>
                    <a:pt x="4613243" y="6350"/>
                  </a:lnTo>
                  <a:close/>
                </a:path>
                <a:path w="9142730" h="193039">
                  <a:moveTo>
                    <a:pt x="4670393" y="10160"/>
                  </a:moveTo>
                  <a:lnTo>
                    <a:pt x="4664043" y="10160"/>
                  </a:lnTo>
                  <a:lnTo>
                    <a:pt x="4660868" y="12700"/>
                  </a:lnTo>
                  <a:lnTo>
                    <a:pt x="4676743" y="12700"/>
                  </a:lnTo>
                  <a:lnTo>
                    <a:pt x="4670393" y="10160"/>
                  </a:lnTo>
                  <a:close/>
                </a:path>
                <a:path w="9142730" h="193039">
                  <a:moveTo>
                    <a:pt x="5176012" y="10160"/>
                  </a:moveTo>
                  <a:lnTo>
                    <a:pt x="5168670" y="10160"/>
                  </a:lnTo>
                  <a:lnTo>
                    <a:pt x="5162518" y="12700"/>
                  </a:lnTo>
                  <a:lnTo>
                    <a:pt x="5182164" y="12700"/>
                  </a:lnTo>
                  <a:lnTo>
                    <a:pt x="5176012" y="10160"/>
                  </a:lnTo>
                  <a:close/>
                </a:path>
                <a:path w="9142730" h="193039">
                  <a:moveTo>
                    <a:pt x="5200618" y="6350"/>
                  </a:moveTo>
                  <a:lnTo>
                    <a:pt x="5197443" y="10160"/>
                  </a:lnTo>
                  <a:lnTo>
                    <a:pt x="5191093" y="10160"/>
                  </a:lnTo>
                  <a:lnTo>
                    <a:pt x="5184743" y="12700"/>
                  </a:lnTo>
                  <a:lnTo>
                    <a:pt x="5206587" y="12700"/>
                  </a:lnTo>
                  <a:lnTo>
                    <a:pt x="5204047" y="11429"/>
                  </a:lnTo>
                  <a:lnTo>
                    <a:pt x="5200618" y="6350"/>
                  </a:lnTo>
                  <a:close/>
                </a:path>
                <a:path w="9142730" h="193039">
                  <a:moveTo>
                    <a:pt x="5340318" y="10160"/>
                  </a:moveTo>
                  <a:lnTo>
                    <a:pt x="5337143" y="10160"/>
                  </a:lnTo>
                  <a:lnTo>
                    <a:pt x="5333968" y="12700"/>
                  </a:lnTo>
                  <a:lnTo>
                    <a:pt x="5340318" y="12700"/>
                  </a:lnTo>
                  <a:lnTo>
                    <a:pt x="5340318" y="10160"/>
                  </a:lnTo>
                  <a:close/>
                </a:path>
                <a:path w="9142730" h="193039">
                  <a:moveTo>
                    <a:pt x="5416518" y="2539"/>
                  </a:moveTo>
                  <a:lnTo>
                    <a:pt x="5408879" y="5079"/>
                  </a:lnTo>
                  <a:lnTo>
                    <a:pt x="5400643" y="6350"/>
                  </a:lnTo>
                  <a:lnTo>
                    <a:pt x="5384768" y="6350"/>
                  </a:lnTo>
                  <a:lnTo>
                    <a:pt x="5381593" y="10160"/>
                  </a:lnTo>
                  <a:lnTo>
                    <a:pt x="5381593" y="12700"/>
                  </a:lnTo>
                  <a:lnTo>
                    <a:pt x="5429218" y="12700"/>
                  </a:lnTo>
                  <a:lnTo>
                    <a:pt x="5429218" y="10160"/>
                  </a:lnTo>
                  <a:lnTo>
                    <a:pt x="5419693" y="10160"/>
                  </a:lnTo>
                  <a:lnTo>
                    <a:pt x="5416518" y="2539"/>
                  </a:lnTo>
                  <a:close/>
                </a:path>
                <a:path w="9142730" h="193039">
                  <a:moveTo>
                    <a:pt x="5448268" y="10160"/>
                  </a:moveTo>
                  <a:lnTo>
                    <a:pt x="5441918" y="12700"/>
                  </a:lnTo>
                  <a:lnTo>
                    <a:pt x="5451443" y="12700"/>
                  </a:lnTo>
                  <a:lnTo>
                    <a:pt x="5448268" y="10160"/>
                  </a:lnTo>
                  <a:close/>
                </a:path>
                <a:path w="9142730" h="193039">
                  <a:moveTo>
                    <a:pt x="5518118" y="2539"/>
                  </a:moveTo>
                  <a:lnTo>
                    <a:pt x="5518118" y="12700"/>
                  </a:lnTo>
                  <a:lnTo>
                    <a:pt x="5521293" y="12700"/>
                  </a:lnTo>
                  <a:lnTo>
                    <a:pt x="5521293" y="6350"/>
                  </a:lnTo>
                  <a:lnTo>
                    <a:pt x="5522563" y="5079"/>
                  </a:lnTo>
                  <a:lnTo>
                    <a:pt x="5522055" y="5079"/>
                  </a:lnTo>
                  <a:lnTo>
                    <a:pt x="5518118" y="2539"/>
                  </a:lnTo>
                  <a:close/>
                </a:path>
                <a:path w="9142730" h="193039">
                  <a:moveTo>
                    <a:pt x="5540343" y="2539"/>
                  </a:moveTo>
                  <a:lnTo>
                    <a:pt x="5540343" y="12700"/>
                  </a:lnTo>
                  <a:lnTo>
                    <a:pt x="5603843" y="12700"/>
                  </a:lnTo>
                  <a:lnTo>
                    <a:pt x="5603843" y="8889"/>
                  </a:lnTo>
                  <a:lnTo>
                    <a:pt x="5562618" y="8889"/>
                  </a:lnTo>
                  <a:lnTo>
                    <a:pt x="5553043" y="6350"/>
                  </a:lnTo>
                  <a:lnTo>
                    <a:pt x="5540343" y="2539"/>
                  </a:lnTo>
                  <a:close/>
                </a:path>
                <a:path w="9142730" h="193039">
                  <a:moveTo>
                    <a:pt x="5648293" y="6350"/>
                  </a:moveTo>
                  <a:lnTo>
                    <a:pt x="5637776" y="10160"/>
                  </a:lnTo>
                  <a:lnTo>
                    <a:pt x="5628450" y="12700"/>
                  </a:lnTo>
                  <a:lnTo>
                    <a:pt x="5648293" y="12700"/>
                  </a:lnTo>
                  <a:lnTo>
                    <a:pt x="5648293" y="6350"/>
                  </a:lnTo>
                  <a:close/>
                </a:path>
                <a:path w="9142730" h="193039">
                  <a:moveTo>
                    <a:pt x="5673693" y="10160"/>
                  </a:moveTo>
                  <a:lnTo>
                    <a:pt x="5667046" y="10160"/>
                  </a:lnTo>
                  <a:lnTo>
                    <a:pt x="5654941" y="12700"/>
                  </a:lnTo>
                  <a:lnTo>
                    <a:pt x="5683218" y="12700"/>
                  </a:lnTo>
                  <a:lnTo>
                    <a:pt x="5673693" y="10160"/>
                  </a:lnTo>
                  <a:close/>
                </a:path>
                <a:path w="9142730" h="193039">
                  <a:moveTo>
                    <a:pt x="5699093" y="10160"/>
                  </a:moveTo>
                  <a:lnTo>
                    <a:pt x="5698331" y="10160"/>
                  </a:lnTo>
                  <a:lnTo>
                    <a:pt x="5695918" y="12700"/>
                  </a:lnTo>
                  <a:lnTo>
                    <a:pt x="5702268" y="12700"/>
                  </a:lnTo>
                  <a:lnTo>
                    <a:pt x="5699093" y="10160"/>
                  </a:lnTo>
                  <a:close/>
                </a:path>
                <a:path w="9142730" h="193039">
                  <a:moveTo>
                    <a:pt x="6045168" y="6350"/>
                  </a:moveTo>
                  <a:lnTo>
                    <a:pt x="6022943" y="6350"/>
                  </a:lnTo>
                  <a:lnTo>
                    <a:pt x="6022943" y="10160"/>
                  </a:lnTo>
                  <a:lnTo>
                    <a:pt x="6019768" y="10160"/>
                  </a:lnTo>
                  <a:lnTo>
                    <a:pt x="6019768" y="12700"/>
                  </a:lnTo>
                  <a:lnTo>
                    <a:pt x="6048343" y="12700"/>
                  </a:lnTo>
                  <a:lnTo>
                    <a:pt x="6048343" y="10160"/>
                  </a:lnTo>
                  <a:lnTo>
                    <a:pt x="6045168" y="6350"/>
                  </a:lnTo>
                  <a:close/>
                </a:path>
                <a:path w="9142730" h="193039">
                  <a:moveTo>
                    <a:pt x="6121368" y="10160"/>
                  </a:moveTo>
                  <a:lnTo>
                    <a:pt x="6118193" y="10160"/>
                  </a:lnTo>
                  <a:lnTo>
                    <a:pt x="6115018" y="12700"/>
                  </a:lnTo>
                  <a:lnTo>
                    <a:pt x="6131241" y="12700"/>
                  </a:lnTo>
                  <a:lnTo>
                    <a:pt x="6121368" y="10160"/>
                  </a:lnTo>
                  <a:close/>
                </a:path>
                <a:path w="9142730" h="193039">
                  <a:moveTo>
                    <a:pt x="6365843" y="2539"/>
                  </a:moveTo>
                  <a:lnTo>
                    <a:pt x="6359493" y="12700"/>
                  </a:lnTo>
                  <a:lnTo>
                    <a:pt x="6369018" y="12700"/>
                  </a:lnTo>
                  <a:lnTo>
                    <a:pt x="6369018" y="6350"/>
                  </a:lnTo>
                  <a:lnTo>
                    <a:pt x="6365843" y="2539"/>
                  </a:lnTo>
                  <a:close/>
                </a:path>
                <a:path w="9142730" h="193039">
                  <a:moveTo>
                    <a:pt x="6448393" y="10160"/>
                  </a:moveTo>
                  <a:lnTo>
                    <a:pt x="6438868" y="10160"/>
                  </a:lnTo>
                  <a:lnTo>
                    <a:pt x="6419818" y="12700"/>
                  </a:lnTo>
                  <a:lnTo>
                    <a:pt x="6448393" y="12700"/>
                  </a:lnTo>
                  <a:lnTo>
                    <a:pt x="6448393" y="10160"/>
                  </a:lnTo>
                  <a:close/>
                </a:path>
                <a:path w="9142730" h="193039">
                  <a:moveTo>
                    <a:pt x="6461093" y="2539"/>
                  </a:moveTo>
                  <a:lnTo>
                    <a:pt x="6457918" y="2539"/>
                  </a:lnTo>
                  <a:lnTo>
                    <a:pt x="6451568" y="10160"/>
                  </a:lnTo>
                  <a:lnTo>
                    <a:pt x="6451568" y="12700"/>
                  </a:lnTo>
                  <a:lnTo>
                    <a:pt x="6534118" y="12700"/>
                  </a:lnTo>
                  <a:lnTo>
                    <a:pt x="6534118" y="10160"/>
                  </a:lnTo>
                  <a:lnTo>
                    <a:pt x="6515068" y="10160"/>
                  </a:lnTo>
                  <a:lnTo>
                    <a:pt x="6508718" y="6350"/>
                  </a:lnTo>
                  <a:lnTo>
                    <a:pt x="6464268" y="6350"/>
                  </a:lnTo>
                  <a:lnTo>
                    <a:pt x="6461093" y="2539"/>
                  </a:lnTo>
                  <a:close/>
                </a:path>
                <a:path w="9142730" h="193039">
                  <a:moveTo>
                    <a:pt x="6711918" y="2539"/>
                  </a:moveTo>
                  <a:lnTo>
                    <a:pt x="6708743" y="6350"/>
                  </a:lnTo>
                  <a:lnTo>
                    <a:pt x="6708743" y="12700"/>
                  </a:lnTo>
                  <a:lnTo>
                    <a:pt x="6718268" y="12700"/>
                  </a:lnTo>
                  <a:lnTo>
                    <a:pt x="6711918" y="2539"/>
                  </a:lnTo>
                  <a:close/>
                </a:path>
                <a:path w="9142730" h="193039">
                  <a:moveTo>
                    <a:pt x="6727793" y="2539"/>
                  </a:moveTo>
                  <a:lnTo>
                    <a:pt x="6727793" y="6350"/>
                  </a:lnTo>
                  <a:lnTo>
                    <a:pt x="6726269" y="7620"/>
                  </a:lnTo>
                  <a:lnTo>
                    <a:pt x="6724618" y="12700"/>
                  </a:lnTo>
                  <a:lnTo>
                    <a:pt x="6803993" y="12700"/>
                  </a:lnTo>
                  <a:lnTo>
                    <a:pt x="6803993" y="10160"/>
                  </a:lnTo>
                  <a:lnTo>
                    <a:pt x="6734143" y="10160"/>
                  </a:lnTo>
                  <a:lnTo>
                    <a:pt x="6727793" y="2539"/>
                  </a:lnTo>
                  <a:close/>
                </a:path>
                <a:path w="9142730" h="193039">
                  <a:moveTo>
                    <a:pt x="6813518" y="10160"/>
                  </a:moveTo>
                  <a:lnTo>
                    <a:pt x="6807168" y="12700"/>
                  </a:lnTo>
                  <a:lnTo>
                    <a:pt x="6819868" y="12700"/>
                  </a:lnTo>
                  <a:lnTo>
                    <a:pt x="6813518" y="10160"/>
                  </a:lnTo>
                  <a:close/>
                </a:path>
                <a:path w="9142730" h="193039">
                  <a:moveTo>
                    <a:pt x="6845268" y="2539"/>
                  </a:moveTo>
                  <a:lnTo>
                    <a:pt x="6838918" y="6350"/>
                  </a:lnTo>
                  <a:lnTo>
                    <a:pt x="6829393" y="6350"/>
                  </a:lnTo>
                  <a:lnTo>
                    <a:pt x="6826218" y="10160"/>
                  </a:lnTo>
                  <a:lnTo>
                    <a:pt x="6826218" y="12700"/>
                  </a:lnTo>
                  <a:lnTo>
                    <a:pt x="6851618" y="12700"/>
                  </a:lnTo>
                  <a:lnTo>
                    <a:pt x="6848443" y="10160"/>
                  </a:lnTo>
                  <a:lnTo>
                    <a:pt x="6848443" y="6350"/>
                  </a:lnTo>
                  <a:lnTo>
                    <a:pt x="6845268" y="2539"/>
                  </a:lnTo>
                  <a:close/>
                </a:path>
                <a:path w="9142730" h="193039">
                  <a:moveTo>
                    <a:pt x="6861143" y="10160"/>
                  </a:moveTo>
                  <a:lnTo>
                    <a:pt x="6854793" y="10160"/>
                  </a:lnTo>
                  <a:lnTo>
                    <a:pt x="6853269" y="11429"/>
                  </a:lnTo>
                  <a:lnTo>
                    <a:pt x="6853269" y="12700"/>
                  </a:lnTo>
                  <a:lnTo>
                    <a:pt x="6870668" y="12700"/>
                  </a:lnTo>
                  <a:lnTo>
                    <a:pt x="6861143" y="10160"/>
                  </a:lnTo>
                  <a:close/>
                </a:path>
                <a:path w="9142730" h="193039">
                  <a:moveTo>
                    <a:pt x="6892893" y="10160"/>
                  </a:moveTo>
                  <a:lnTo>
                    <a:pt x="6880193" y="10160"/>
                  </a:lnTo>
                  <a:lnTo>
                    <a:pt x="6870668" y="12700"/>
                  </a:lnTo>
                  <a:lnTo>
                    <a:pt x="6899243" y="12700"/>
                  </a:lnTo>
                  <a:lnTo>
                    <a:pt x="6892893" y="10160"/>
                  </a:lnTo>
                  <a:close/>
                </a:path>
                <a:path w="9142730" h="193039">
                  <a:moveTo>
                    <a:pt x="6921468" y="10160"/>
                  </a:moveTo>
                  <a:lnTo>
                    <a:pt x="6911943" y="10160"/>
                  </a:lnTo>
                  <a:lnTo>
                    <a:pt x="6905593" y="12700"/>
                  </a:lnTo>
                  <a:lnTo>
                    <a:pt x="6928116" y="12700"/>
                  </a:lnTo>
                  <a:lnTo>
                    <a:pt x="6921468" y="10160"/>
                  </a:lnTo>
                  <a:close/>
                </a:path>
                <a:path w="9142730" h="193039">
                  <a:moveTo>
                    <a:pt x="6950043" y="10160"/>
                  </a:moveTo>
                  <a:lnTo>
                    <a:pt x="6940221" y="10160"/>
                  </a:lnTo>
                  <a:lnTo>
                    <a:pt x="6934168" y="12700"/>
                  </a:lnTo>
                  <a:lnTo>
                    <a:pt x="6953218" y="12700"/>
                  </a:lnTo>
                  <a:lnTo>
                    <a:pt x="6950043" y="10160"/>
                  </a:lnTo>
                  <a:close/>
                </a:path>
                <a:path w="9142730" h="193039">
                  <a:moveTo>
                    <a:pt x="6970681" y="11429"/>
                  </a:moveTo>
                  <a:lnTo>
                    <a:pt x="6963537" y="11429"/>
                  </a:lnTo>
                  <a:lnTo>
                    <a:pt x="6956393" y="12700"/>
                  </a:lnTo>
                  <a:lnTo>
                    <a:pt x="6977825" y="12700"/>
                  </a:lnTo>
                  <a:lnTo>
                    <a:pt x="6970681" y="11429"/>
                  </a:lnTo>
                  <a:close/>
                </a:path>
                <a:path w="9142730" h="193039">
                  <a:moveTo>
                    <a:pt x="7007193" y="6350"/>
                  </a:moveTo>
                  <a:lnTo>
                    <a:pt x="7007193" y="10160"/>
                  </a:lnTo>
                  <a:lnTo>
                    <a:pt x="6988143" y="10160"/>
                  </a:lnTo>
                  <a:lnTo>
                    <a:pt x="6984968" y="12700"/>
                  </a:lnTo>
                  <a:lnTo>
                    <a:pt x="7026243" y="12700"/>
                  </a:lnTo>
                  <a:lnTo>
                    <a:pt x="7019893" y="10160"/>
                  </a:lnTo>
                  <a:lnTo>
                    <a:pt x="7007193" y="6350"/>
                  </a:lnTo>
                  <a:close/>
                </a:path>
                <a:path w="9142730" h="193039">
                  <a:moveTo>
                    <a:pt x="7057993" y="10160"/>
                  </a:moveTo>
                  <a:lnTo>
                    <a:pt x="7054818" y="10160"/>
                  </a:lnTo>
                  <a:lnTo>
                    <a:pt x="7054818" y="12700"/>
                  </a:lnTo>
                  <a:lnTo>
                    <a:pt x="7061168" y="12700"/>
                  </a:lnTo>
                  <a:lnTo>
                    <a:pt x="7057993" y="10160"/>
                  </a:lnTo>
                  <a:close/>
                </a:path>
                <a:path w="9142730" h="193039">
                  <a:moveTo>
                    <a:pt x="7080218" y="6350"/>
                  </a:moveTo>
                  <a:lnTo>
                    <a:pt x="7080218" y="12700"/>
                  </a:lnTo>
                  <a:lnTo>
                    <a:pt x="7163959" y="12700"/>
                  </a:lnTo>
                  <a:lnTo>
                    <a:pt x="7155873" y="11429"/>
                  </a:lnTo>
                  <a:lnTo>
                    <a:pt x="7146893" y="10160"/>
                  </a:lnTo>
                  <a:lnTo>
                    <a:pt x="7104329" y="10160"/>
                  </a:lnTo>
                  <a:lnTo>
                    <a:pt x="7096093" y="8889"/>
                  </a:lnTo>
                  <a:lnTo>
                    <a:pt x="7087858" y="8889"/>
                  </a:lnTo>
                  <a:lnTo>
                    <a:pt x="7080218" y="6350"/>
                  </a:lnTo>
                  <a:close/>
                </a:path>
                <a:path w="9142730" h="193039">
                  <a:moveTo>
                    <a:pt x="7426293" y="6350"/>
                  </a:moveTo>
                  <a:lnTo>
                    <a:pt x="7423118" y="6350"/>
                  </a:lnTo>
                  <a:lnTo>
                    <a:pt x="7423118" y="12700"/>
                  </a:lnTo>
                  <a:lnTo>
                    <a:pt x="7426293" y="12700"/>
                  </a:lnTo>
                  <a:lnTo>
                    <a:pt x="7426293" y="6350"/>
                  </a:lnTo>
                  <a:close/>
                </a:path>
                <a:path w="9142730" h="193039">
                  <a:moveTo>
                    <a:pt x="7613618" y="10160"/>
                  </a:moveTo>
                  <a:lnTo>
                    <a:pt x="7565993" y="10160"/>
                  </a:lnTo>
                  <a:lnTo>
                    <a:pt x="7562818" y="12700"/>
                  </a:lnTo>
                  <a:lnTo>
                    <a:pt x="7616793" y="12700"/>
                  </a:lnTo>
                  <a:lnTo>
                    <a:pt x="7613618" y="10160"/>
                  </a:lnTo>
                  <a:close/>
                </a:path>
                <a:path w="9142730" h="193039">
                  <a:moveTo>
                    <a:pt x="7623143" y="2539"/>
                  </a:moveTo>
                  <a:lnTo>
                    <a:pt x="7623143" y="6350"/>
                  </a:lnTo>
                  <a:lnTo>
                    <a:pt x="7621619" y="7620"/>
                  </a:lnTo>
                  <a:lnTo>
                    <a:pt x="7619968" y="12700"/>
                  </a:lnTo>
                  <a:lnTo>
                    <a:pt x="7642193" y="12700"/>
                  </a:lnTo>
                  <a:lnTo>
                    <a:pt x="7639018" y="10160"/>
                  </a:lnTo>
                  <a:lnTo>
                    <a:pt x="7639018" y="6350"/>
                  </a:lnTo>
                  <a:lnTo>
                    <a:pt x="7629493" y="6350"/>
                  </a:lnTo>
                  <a:lnTo>
                    <a:pt x="7623143" y="2539"/>
                  </a:lnTo>
                  <a:close/>
                </a:path>
                <a:path w="9142730" h="193039">
                  <a:moveTo>
                    <a:pt x="7699343" y="2539"/>
                  </a:moveTo>
                  <a:lnTo>
                    <a:pt x="7689818" y="2539"/>
                  </a:lnTo>
                  <a:lnTo>
                    <a:pt x="7686643" y="10160"/>
                  </a:lnTo>
                  <a:lnTo>
                    <a:pt x="7675698" y="10160"/>
                  </a:lnTo>
                  <a:lnTo>
                    <a:pt x="7660894" y="11429"/>
                  </a:lnTo>
                  <a:lnTo>
                    <a:pt x="7647853" y="12700"/>
                  </a:lnTo>
                  <a:lnTo>
                    <a:pt x="7702518" y="12700"/>
                  </a:lnTo>
                  <a:lnTo>
                    <a:pt x="7702518" y="6350"/>
                  </a:lnTo>
                  <a:lnTo>
                    <a:pt x="7699343" y="2539"/>
                  </a:lnTo>
                  <a:close/>
                </a:path>
                <a:path w="9142730" h="193039">
                  <a:moveTo>
                    <a:pt x="7713313" y="2539"/>
                  </a:moveTo>
                  <a:lnTo>
                    <a:pt x="7708868" y="2539"/>
                  </a:lnTo>
                  <a:lnTo>
                    <a:pt x="7705693" y="6350"/>
                  </a:lnTo>
                  <a:lnTo>
                    <a:pt x="7705693" y="10160"/>
                  </a:lnTo>
                  <a:lnTo>
                    <a:pt x="7702518" y="12700"/>
                  </a:lnTo>
                  <a:lnTo>
                    <a:pt x="7734268" y="12700"/>
                  </a:lnTo>
                  <a:lnTo>
                    <a:pt x="7734268" y="7620"/>
                  </a:lnTo>
                  <a:lnTo>
                    <a:pt x="7733506" y="5079"/>
                  </a:lnTo>
                  <a:lnTo>
                    <a:pt x="7713694" y="5079"/>
                  </a:lnTo>
                  <a:lnTo>
                    <a:pt x="7713694" y="3810"/>
                  </a:lnTo>
                  <a:lnTo>
                    <a:pt x="7713313" y="2539"/>
                  </a:lnTo>
                  <a:close/>
                </a:path>
                <a:path w="9142730" h="193039">
                  <a:moveTo>
                    <a:pt x="7740618" y="6350"/>
                  </a:moveTo>
                  <a:lnTo>
                    <a:pt x="7740618" y="12700"/>
                  </a:lnTo>
                  <a:lnTo>
                    <a:pt x="7808236" y="12700"/>
                  </a:lnTo>
                  <a:lnTo>
                    <a:pt x="7803994" y="11429"/>
                  </a:lnTo>
                  <a:lnTo>
                    <a:pt x="7771872" y="11429"/>
                  </a:lnTo>
                  <a:lnTo>
                    <a:pt x="7747068" y="8889"/>
                  </a:lnTo>
                  <a:lnTo>
                    <a:pt x="7740618" y="6350"/>
                  </a:lnTo>
                  <a:close/>
                </a:path>
                <a:path w="9142730" h="193039">
                  <a:moveTo>
                    <a:pt x="7826343" y="10160"/>
                  </a:moveTo>
                  <a:lnTo>
                    <a:pt x="7819993" y="12700"/>
                  </a:lnTo>
                  <a:lnTo>
                    <a:pt x="7829518" y="12700"/>
                  </a:lnTo>
                  <a:lnTo>
                    <a:pt x="7826343" y="10160"/>
                  </a:lnTo>
                  <a:close/>
                </a:path>
                <a:path w="9142730" h="193039">
                  <a:moveTo>
                    <a:pt x="7889843" y="6350"/>
                  </a:moveTo>
                  <a:lnTo>
                    <a:pt x="7883493" y="10160"/>
                  </a:lnTo>
                  <a:lnTo>
                    <a:pt x="7835868" y="10160"/>
                  </a:lnTo>
                  <a:lnTo>
                    <a:pt x="7839043" y="12700"/>
                  </a:lnTo>
                  <a:lnTo>
                    <a:pt x="7893018" y="12700"/>
                  </a:lnTo>
                  <a:lnTo>
                    <a:pt x="7889843" y="10160"/>
                  </a:lnTo>
                  <a:lnTo>
                    <a:pt x="7889843" y="6350"/>
                  </a:lnTo>
                  <a:close/>
                </a:path>
                <a:path w="9142730" h="193039">
                  <a:moveTo>
                    <a:pt x="8007318" y="6350"/>
                  </a:moveTo>
                  <a:lnTo>
                    <a:pt x="8004143" y="6350"/>
                  </a:lnTo>
                  <a:lnTo>
                    <a:pt x="8004143" y="12700"/>
                  </a:lnTo>
                  <a:lnTo>
                    <a:pt x="8068437" y="12700"/>
                  </a:lnTo>
                  <a:lnTo>
                    <a:pt x="8059408" y="11429"/>
                  </a:lnTo>
                  <a:lnTo>
                    <a:pt x="8048593" y="10160"/>
                  </a:lnTo>
                  <a:lnTo>
                    <a:pt x="8016843" y="10160"/>
                  </a:lnTo>
                  <a:lnTo>
                    <a:pt x="8007318" y="6350"/>
                  </a:lnTo>
                  <a:close/>
                </a:path>
                <a:path w="9142730" h="193039">
                  <a:moveTo>
                    <a:pt x="8093043" y="2539"/>
                  </a:moveTo>
                  <a:lnTo>
                    <a:pt x="8089868" y="2539"/>
                  </a:lnTo>
                  <a:lnTo>
                    <a:pt x="8086693" y="12700"/>
                  </a:lnTo>
                  <a:lnTo>
                    <a:pt x="8147018" y="12700"/>
                  </a:lnTo>
                  <a:lnTo>
                    <a:pt x="8147018" y="10160"/>
                  </a:lnTo>
                  <a:lnTo>
                    <a:pt x="8096218" y="10160"/>
                  </a:lnTo>
                  <a:lnTo>
                    <a:pt x="8093043" y="2539"/>
                  </a:lnTo>
                  <a:close/>
                </a:path>
                <a:path w="9142730" h="193039">
                  <a:moveTo>
                    <a:pt x="8172468" y="11429"/>
                  </a:moveTo>
                  <a:lnTo>
                    <a:pt x="8163290" y="11429"/>
                  </a:lnTo>
                  <a:lnTo>
                    <a:pt x="8154708" y="12700"/>
                  </a:lnTo>
                  <a:lnTo>
                    <a:pt x="8181943" y="12700"/>
                  </a:lnTo>
                  <a:lnTo>
                    <a:pt x="8172468" y="11429"/>
                  </a:lnTo>
                  <a:close/>
                </a:path>
                <a:path w="9142730" h="193039">
                  <a:moveTo>
                    <a:pt x="8270843" y="10160"/>
                  </a:moveTo>
                  <a:lnTo>
                    <a:pt x="8251793" y="10160"/>
                  </a:lnTo>
                  <a:lnTo>
                    <a:pt x="8245443" y="12700"/>
                  </a:lnTo>
                  <a:lnTo>
                    <a:pt x="8264493" y="12700"/>
                  </a:lnTo>
                  <a:lnTo>
                    <a:pt x="8270843" y="10160"/>
                  </a:lnTo>
                  <a:close/>
                </a:path>
                <a:path w="9142730" h="193039">
                  <a:moveTo>
                    <a:pt x="8280368" y="6350"/>
                  </a:moveTo>
                  <a:lnTo>
                    <a:pt x="8270970" y="6350"/>
                  </a:lnTo>
                  <a:lnTo>
                    <a:pt x="8270843" y="12700"/>
                  </a:lnTo>
                  <a:lnTo>
                    <a:pt x="8286718" y="12700"/>
                  </a:lnTo>
                  <a:lnTo>
                    <a:pt x="8286718" y="10160"/>
                  </a:lnTo>
                  <a:lnTo>
                    <a:pt x="8283543" y="10160"/>
                  </a:lnTo>
                  <a:lnTo>
                    <a:pt x="8280368" y="6350"/>
                  </a:lnTo>
                  <a:close/>
                </a:path>
                <a:path w="9142730" h="193039">
                  <a:moveTo>
                    <a:pt x="8502618" y="6350"/>
                  </a:moveTo>
                  <a:lnTo>
                    <a:pt x="8499443" y="6350"/>
                  </a:lnTo>
                  <a:lnTo>
                    <a:pt x="8499443" y="10160"/>
                  </a:lnTo>
                  <a:lnTo>
                    <a:pt x="8494744" y="11429"/>
                  </a:lnTo>
                  <a:lnTo>
                    <a:pt x="8493855" y="12700"/>
                  </a:lnTo>
                  <a:lnTo>
                    <a:pt x="8521668" y="12700"/>
                  </a:lnTo>
                  <a:lnTo>
                    <a:pt x="8518493" y="10160"/>
                  </a:lnTo>
                  <a:lnTo>
                    <a:pt x="8505793" y="10160"/>
                  </a:lnTo>
                  <a:lnTo>
                    <a:pt x="8502618" y="6350"/>
                  </a:lnTo>
                  <a:close/>
                </a:path>
                <a:path w="9142730" h="193039">
                  <a:moveTo>
                    <a:pt x="8531193" y="10160"/>
                  </a:moveTo>
                  <a:lnTo>
                    <a:pt x="8524843" y="10160"/>
                  </a:lnTo>
                  <a:lnTo>
                    <a:pt x="8521668" y="12700"/>
                  </a:lnTo>
                  <a:lnTo>
                    <a:pt x="8534368" y="12700"/>
                  </a:lnTo>
                  <a:lnTo>
                    <a:pt x="8531193" y="10160"/>
                  </a:lnTo>
                  <a:close/>
                </a:path>
                <a:path w="9142730" h="193039">
                  <a:moveTo>
                    <a:pt x="8956643" y="2539"/>
                  </a:moveTo>
                  <a:lnTo>
                    <a:pt x="8950293" y="2539"/>
                  </a:lnTo>
                  <a:lnTo>
                    <a:pt x="8947118" y="10160"/>
                  </a:lnTo>
                  <a:lnTo>
                    <a:pt x="8943943" y="10160"/>
                  </a:lnTo>
                  <a:lnTo>
                    <a:pt x="8937593" y="12700"/>
                  </a:lnTo>
                  <a:lnTo>
                    <a:pt x="8982043" y="12700"/>
                  </a:lnTo>
                  <a:lnTo>
                    <a:pt x="8962993" y="10160"/>
                  </a:lnTo>
                  <a:lnTo>
                    <a:pt x="8956643" y="2539"/>
                  </a:lnTo>
                  <a:close/>
                </a:path>
                <a:path w="9142730" h="193039">
                  <a:moveTo>
                    <a:pt x="9010618" y="10160"/>
                  </a:moveTo>
                  <a:lnTo>
                    <a:pt x="9004268" y="10160"/>
                  </a:lnTo>
                  <a:lnTo>
                    <a:pt x="9004268" y="12700"/>
                  </a:lnTo>
                  <a:lnTo>
                    <a:pt x="9016968" y="12700"/>
                  </a:lnTo>
                  <a:lnTo>
                    <a:pt x="9010618" y="10160"/>
                  </a:lnTo>
                  <a:close/>
                </a:path>
                <a:path w="9142730" h="193039">
                  <a:moveTo>
                    <a:pt x="9057698" y="7620"/>
                  </a:moveTo>
                  <a:lnTo>
                    <a:pt x="9046734" y="7620"/>
                  </a:lnTo>
                  <a:lnTo>
                    <a:pt x="9035175" y="8889"/>
                  </a:lnTo>
                  <a:lnTo>
                    <a:pt x="9023318" y="12700"/>
                  </a:lnTo>
                  <a:lnTo>
                    <a:pt x="9128093" y="12700"/>
                  </a:lnTo>
                  <a:lnTo>
                    <a:pt x="9123331" y="10160"/>
                  </a:lnTo>
                  <a:lnTo>
                    <a:pt x="9067768" y="10160"/>
                  </a:lnTo>
                  <a:lnTo>
                    <a:pt x="9057698" y="7620"/>
                  </a:lnTo>
                  <a:close/>
                </a:path>
                <a:path w="9142730" h="193039">
                  <a:moveTo>
                    <a:pt x="1850993" y="2539"/>
                  </a:moveTo>
                  <a:lnTo>
                    <a:pt x="1847818" y="6350"/>
                  </a:lnTo>
                  <a:lnTo>
                    <a:pt x="1841468" y="6350"/>
                  </a:lnTo>
                  <a:lnTo>
                    <a:pt x="1841468" y="10160"/>
                  </a:lnTo>
                  <a:lnTo>
                    <a:pt x="1831447" y="10160"/>
                  </a:lnTo>
                  <a:lnTo>
                    <a:pt x="1820831" y="11429"/>
                  </a:lnTo>
                  <a:lnTo>
                    <a:pt x="1854168" y="11429"/>
                  </a:lnTo>
                  <a:lnTo>
                    <a:pt x="1854168" y="6350"/>
                  </a:lnTo>
                  <a:lnTo>
                    <a:pt x="1850993" y="2539"/>
                  </a:lnTo>
                  <a:close/>
                </a:path>
                <a:path w="9142730" h="193039">
                  <a:moveTo>
                    <a:pt x="6111843" y="10160"/>
                  </a:moveTo>
                  <a:lnTo>
                    <a:pt x="6102864" y="10160"/>
                  </a:lnTo>
                  <a:lnTo>
                    <a:pt x="6094778" y="11429"/>
                  </a:lnTo>
                  <a:lnTo>
                    <a:pt x="6113431" y="11429"/>
                  </a:lnTo>
                  <a:lnTo>
                    <a:pt x="6111843" y="10160"/>
                  </a:lnTo>
                  <a:close/>
                </a:path>
                <a:path w="9142730" h="193039">
                  <a:moveTo>
                    <a:pt x="7791865" y="6350"/>
                  </a:moveTo>
                  <a:lnTo>
                    <a:pt x="7781893" y="6350"/>
                  </a:lnTo>
                  <a:lnTo>
                    <a:pt x="7781893" y="10160"/>
                  </a:lnTo>
                  <a:lnTo>
                    <a:pt x="7771872" y="11429"/>
                  </a:lnTo>
                  <a:lnTo>
                    <a:pt x="7803994" y="11429"/>
                  </a:lnTo>
                  <a:lnTo>
                    <a:pt x="7799753" y="10160"/>
                  </a:lnTo>
                  <a:lnTo>
                    <a:pt x="7791865" y="6350"/>
                  </a:lnTo>
                  <a:close/>
                </a:path>
                <a:path w="9142730" h="193039">
                  <a:moveTo>
                    <a:pt x="206369" y="2539"/>
                  </a:moveTo>
                  <a:lnTo>
                    <a:pt x="203207" y="6350"/>
                  </a:lnTo>
                  <a:lnTo>
                    <a:pt x="203194" y="10160"/>
                  </a:lnTo>
                  <a:lnTo>
                    <a:pt x="219069" y="10160"/>
                  </a:lnTo>
                  <a:lnTo>
                    <a:pt x="219069" y="6350"/>
                  </a:lnTo>
                  <a:lnTo>
                    <a:pt x="209544" y="6350"/>
                  </a:lnTo>
                  <a:lnTo>
                    <a:pt x="206369" y="2539"/>
                  </a:lnTo>
                  <a:close/>
                </a:path>
                <a:path w="9142730" h="193039">
                  <a:moveTo>
                    <a:pt x="374644" y="6350"/>
                  </a:moveTo>
                  <a:lnTo>
                    <a:pt x="374644" y="10160"/>
                  </a:lnTo>
                  <a:lnTo>
                    <a:pt x="377819" y="10160"/>
                  </a:lnTo>
                  <a:lnTo>
                    <a:pt x="374644" y="6350"/>
                  </a:lnTo>
                  <a:close/>
                </a:path>
                <a:path w="9142730" h="193039">
                  <a:moveTo>
                    <a:pt x="561994" y="0"/>
                  </a:moveTo>
                  <a:lnTo>
                    <a:pt x="558807" y="10160"/>
                  </a:lnTo>
                  <a:lnTo>
                    <a:pt x="749294" y="10160"/>
                  </a:lnTo>
                  <a:lnTo>
                    <a:pt x="749294" y="6350"/>
                  </a:lnTo>
                  <a:lnTo>
                    <a:pt x="625469" y="6350"/>
                  </a:lnTo>
                  <a:lnTo>
                    <a:pt x="622294" y="5079"/>
                  </a:lnTo>
                  <a:lnTo>
                    <a:pt x="589756" y="5079"/>
                  </a:lnTo>
                  <a:lnTo>
                    <a:pt x="584194" y="2539"/>
                  </a:lnTo>
                  <a:lnTo>
                    <a:pt x="571494" y="2539"/>
                  </a:lnTo>
                  <a:lnTo>
                    <a:pt x="561994" y="0"/>
                  </a:lnTo>
                  <a:close/>
                </a:path>
                <a:path w="9142730" h="193039">
                  <a:moveTo>
                    <a:pt x="1352518" y="2539"/>
                  </a:moveTo>
                  <a:lnTo>
                    <a:pt x="1285843" y="2539"/>
                  </a:lnTo>
                  <a:lnTo>
                    <a:pt x="1285843" y="10160"/>
                  </a:lnTo>
                  <a:lnTo>
                    <a:pt x="1352518" y="10160"/>
                  </a:lnTo>
                  <a:lnTo>
                    <a:pt x="1352518" y="2539"/>
                  </a:lnTo>
                  <a:close/>
                </a:path>
                <a:path w="9142730" h="193039">
                  <a:moveTo>
                    <a:pt x="1371568" y="2539"/>
                  </a:moveTo>
                  <a:lnTo>
                    <a:pt x="1355693" y="2539"/>
                  </a:lnTo>
                  <a:lnTo>
                    <a:pt x="1352518" y="10160"/>
                  </a:lnTo>
                  <a:lnTo>
                    <a:pt x="1377918" y="10160"/>
                  </a:lnTo>
                  <a:lnTo>
                    <a:pt x="1374743" y="6350"/>
                  </a:lnTo>
                  <a:lnTo>
                    <a:pt x="1373219" y="5079"/>
                  </a:lnTo>
                  <a:lnTo>
                    <a:pt x="1371568" y="2539"/>
                  </a:lnTo>
                  <a:close/>
                </a:path>
                <a:path w="9142730" h="193039">
                  <a:moveTo>
                    <a:pt x="1384268" y="2539"/>
                  </a:moveTo>
                  <a:lnTo>
                    <a:pt x="1377918" y="10160"/>
                  </a:lnTo>
                  <a:lnTo>
                    <a:pt x="1387443" y="10160"/>
                  </a:lnTo>
                  <a:lnTo>
                    <a:pt x="1384268" y="2539"/>
                  </a:lnTo>
                  <a:close/>
                </a:path>
                <a:path w="9142730" h="193039">
                  <a:moveTo>
                    <a:pt x="1403318" y="6350"/>
                  </a:moveTo>
                  <a:lnTo>
                    <a:pt x="1393793" y="6350"/>
                  </a:lnTo>
                  <a:lnTo>
                    <a:pt x="1393793" y="10160"/>
                  </a:lnTo>
                  <a:lnTo>
                    <a:pt x="1409668" y="10160"/>
                  </a:lnTo>
                  <a:lnTo>
                    <a:pt x="1403318" y="6350"/>
                  </a:lnTo>
                  <a:close/>
                </a:path>
                <a:path w="9142730" h="193039">
                  <a:moveTo>
                    <a:pt x="1460468" y="6350"/>
                  </a:moveTo>
                  <a:lnTo>
                    <a:pt x="1457293" y="10160"/>
                  </a:lnTo>
                  <a:lnTo>
                    <a:pt x="1463643" y="10160"/>
                  </a:lnTo>
                  <a:lnTo>
                    <a:pt x="1460468" y="6350"/>
                  </a:lnTo>
                  <a:close/>
                </a:path>
                <a:path w="9142730" h="193039">
                  <a:moveTo>
                    <a:pt x="1568418" y="6350"/>
                  </a:moveTo>
                  <a:lnTo>
                    <a:pt x="1568418" y="10160"/>
                  </a:lnTo>
                  <a:lnTo>
                    <a:pt x="1571593" y="10160"/>
                  </a:lnTo>
                  <a:lnTo>
                    <a:pt x="1568418" y="6350"/>
                  </a:lnTo>
                  <a:close/>
                </a:path>
                <a:path w="9142730" h="193039">
                  <a:moveTo>
                    <a:pt x="1704943" y="6350"/>
                  </a:moveTo>
                  <a:lnTo>
                    <a:pt x="1698593" y="6350"/>
                  </a:lnTo>
                  <a:lnTo>
                    <a:pt x="1695418" y="10160"/>
                  </a:lnTo>
                  <a:lnTo>
                    <a:pt x="1704943" y="10160"/>
                  </a:lnTo>
                  <a:lnTo>
                    <a:pt x="1704943" y="6350"/>
                  </a:lnTo>
                  <a:close/>
                </a:path>
                <a:path w="9142730" h="193039">
                  <a:moveTo>
                    <a:pt x="2171668" y="6350"/>
                  </a:moveTo>
                  <a:lnTo>
                    <a:pt x="2165318" y="10160"/>
                  </a:lnTo>
                  <a:lnTo>
                    <a:pt x="2174843" y="10160"/>
                  </a:lnTo>
                  <a:lnTo>
                    <a:pt x="2171668" y="6350"/>
                  </a:lnTo>
                  <a:close/>
                </a:path>
                <a:path w="9142730" h="193039">
                  <a:moveTo>
                    <a:pt x="2187543" y="6350"/>
                  </a:moveTo>
                  <a:lnTo>
                    <a:pt x="2181193" y="6350"/>
                  </a:lnTo>
                  <a:lnTo>
                    <a:pt x="2181193" y="10160"/>
                  </a:lnTo>
                  <a:lnTo>
                    <a:pt x="2203418" y="10160"/>
                  </a:lnTo>
                  <a:lnTo>
                    <a:pt x="2187543" y="6350"/>
                  </a:lnTo>
                  <a:close/>
                </a:path>
                <a:path w="9142730" h="193039">
                  <a:moveTo>
                    <a:pt x="2257393" y="6350"/>
                  </a:moveTo>
                  <a:lnTo>
                    <a:pt x="2254218" y="10160"/>
                  </a:lnTo>
                  <a:lnTo>
                    <a:pt x="2260568" y="10160"/>
                  </a:lnTo>
                  <a:lnTo>
                    <a:pt x="2257393" y="6350"/>
                  </a:lnTo>
                  <a:close/>
                </a:path>
                <a:path w="9142730" h="193039">
                  <a:moveTo>
                    <a:pt x="2393918" y="6350"/>
                  </a:moveTo>
                  <a:lnTo>
                    <a:pt x="2393918" y="10160"/>
                  </a:lnTo>
                  <a:lnTo>
                    <a:pt x="2400268" y="10160"/>
                  </a:lnTo>
                  <a:lnTo>
                    <a:pt x="2393918" y="6350"/>
                  </a:lnTo>
                  <a:close/>
                </a:path>
                <a:path w="9142730" h="193039">
                  <a:moveTo>
                    <a:pt x="2543143" y="6350"/>
                  </a:moveTo>
                  <a:lnTo>
                    <a:pt x="2539968" y="10160"/>
                  </a:lnTo>
                  <a:lnTo>
                    <a:pt x="2543143" y="10160"/>
                  </a:lnTo>
                  <a:lnTo>
                    <a:pt x="2543143" y="6350"/>
                  </a:lnTo>
                  <a:close/>
                </a:path>
                <a:path w="9142730" h="193039">
                  <a:moveTo>
                    <a:pt x="3355943" y="6350"/>
                  </a:moveTo>
                  <a:lnTo>
                    <a:pt x="3355943" y="10160"/>
                  </a:lnTo>
                  <a:lnTo>
                    <a:pt x="3365468" y="10160"/>
                  </a:lnTo>
                  <a:lnTo>
                    <a:pt x="3355943" y="6350"/>
                  </a:lnTo>
                  <a:close/>
                </a:path>
                <a:path w="9142730" h="193039">
                  <a:moveTo>
                    <a:pt x="3566783" y="8889"/>
                  </a:moveTo>
                  <a:lnTo>
                    <a:pt x="3541582" y="8889"/>
                  </a:lnTo>
                  <a:lnTo>
                    <a:pt x="3533743" y="10160"/>
                  </a:lnTo>
                  <a:lnTo>
                    <a:pt x="3578193" y="10160"/>
                  </a:lnTo>
                  <a:lnTo>
                    <a:pt x="3566783" y="8889"/>
                  </a:lnTo>
                  <a:close/>
                </a:path>
                <a:path w="9142730" h="193039">
                  <a:moveTo>
                    <a:pt x="3898868" y="6350"/>
                  </a:moveTo>
                  <a:lnTo>
                    <a:pt x="3892518" y="6350"/>
                  </a:lnTo>
                  <a:lnTo>
                    <a:pt x="3892518" y="10160"/>
                  </a:lnTo>
                  <a:lnTo>
                    <a:pt x="3898868" y="10160"/>
                  </a:lnTo>
                  <a:lnTo>
                    <a:pt x="3898868" y="6350"/>
                  </a:lnTo>
                  <a:close/>
                </a:path>
                <a:path w="9142730" h="193039">
                  <a:moveTo>
                    <a:pt x="3933793" y="6350"/>
                  </a:moveTo>
                  <a:lnTo>
                    <a:pt x="3924268" y="6350"/>
                  </a:lnTo>
                  <a:lnTo>
                    <a:pt x="3924268" y="10160"/>
                  </a:lnTo>
                  <a:lnTo>
                    <a:pt x="3933793" y="10160"/>
                  </a:lnTo>
                  <a:lnTo>
                    <a:pt x="3933793" y="6350"/>
                  </a:lnTo>
                  <a:close/>
                </a:path>
                <a:path w="9142730" h="193039">
                  <a:moveTo>
                    <a:pt x="3949668" y="6350"/>
                  </a:moveTo>
                  <a:lnTo>
                    <a:pt x="3936968" y="6350"/>
                  </a:lnTo>
                  <a:lnTo>
                    <a:pt x="3936968" y="10160"/>
                  </a:lnTo>
                  <a:lnTo>
                    <a:pt x="3949668" y="10160"/>
                  </a:lnTo>
                  <a:lnTo>
                    <a:pt x="3949668" y="6350"/>
                  </a:lnTo>
                  <a:close/>
                </a:path>
                <a:path w="9142730" h="193039">
                  <a:moveTo>
                    <a:pt x="4356068" y="2539"/>
                  </a:moveTo>
                  <a:lnTo>
                    <a:pt x="4349718" y="6350"/>
                  </a:lnTo>
                  <a:lnTo>
                    <a:pt x="4324318" y="6350"/>
                  </a:lnTo>
                  <a:lnTo>
                    <a:pt x="4324318" y="10160"/>
                  </a:lnTo>
                  <a:lnTo>
                    <a:pt x="4362418" y="10160"/>
                  </a:lnTo>
                  <a:lnTo>
                    <a:pt x="4359243" y="6350"/>
                  </a:lnTo>
                  <a:lnTo>
                    <a:pt x="4357719" y="5079"/>
                  </a:lnTo>
                  <a:lnTo>
                    <a:pt x="4356068" y="2539"/>
                  </a:lnTo>
                  <a:close/>
                </a:path>
                <a:path w="9142730" h="193039">
                  <a:moveTo>
                    <a:pt x="4368768" y="6350"/>
                  </a:moveTo>
                  <a:lnTo>
                    <a:pt x="4365593" y="10160"/>
                  </a:lnTo>
                  <a:lnTo>
                    <a:pt x="4375118" y="10160"/>
                  </a:lnTo>
                  <a:lnTo>
                    <a:pt x="4368768" y="6350"/>
                  </a:lnTo>
                  <a:close/>
                </a:path>
                <a:path w="9142730" h="193039">
                  <a:moveTo>
                    <a:pt x="4622768" y="6350"/>
                  </a:moveTo>
                  <a:lnTo>
                    <a:pt x="4622768" y="10160"/>
                  </a:lnTo>
                  <a:lnTo>
                    <a:pt x="4648665" y="10160"/>
                  </a:lnTo>
                  <a:lnTo>
                    <a:pt x="4640231" y="8889"/>
                  </a:lnTo>
                  <a:lnTo>
                    <a:pt x="4631797" y="8889"/>
                  </a:lnTo>
                  <a:lnTo>
                    <a:pt x="4622768" y="6350"/>
                  </a:lnTo>
                  <a:close/>
                </a:path>
                <a:path w="9142730" h="193039">
                  <a:moveTo>
                    <a:pt x="5429218" y="2539"/>
                  </a:moveTo>
                  <a:lnTo>
                    <a:pt x="5422868" y="2539"/>
                  </a:lnTo>
                  <a:lnTo>
                    <a:pt x="5419693" y="10160"/>
                  </a:lnTo>
                  <a:lnTo>
                    <a:pt x="5429218" y="10160"/>
                  </a:lnTo>
                  <a:lnTo>
                    <a:pt x="5429218" y="2539"/>
                  </a:lnTo>
                  <a:close/>
                </a:path>
                <a:path w="9142730" h="193039">
                  <a:moveTo>
                    <a:pt x="5483193" y="6350"/>
                  </a:moveTo>
                  <a:lnTo>
                    <a:pt x="5480018" y="6350"/>
                  </a:lnTo>
                  <a:lnTo>
                    <a:pt x="5476843" y="10160"/>
                  </a:lnTo>
                  <a:lnTo>
                    <a:pt x="5483193" y="10160"/>
                  </a:lnTo>
                  <a:lnTo>
                    <a:pt x="5483193" y="6350"/>
                  </a:lnTo>
                  <a:close/>
                </a:path>
                <a:path w="9142730" h="193039">
                  <a:moveTo>
                    <a:pt x="5864193" y="2539"/>
                  </a:moveTo>
                  <a:lnTo>
                    <a:pt x="5857843" y="2539"/>
                  </a:lnTo>
                  <a:lnTo>
                    <a:pt x="5857843" y="10160"/>
                  </a:lnTo>
                  <a:lnTo>
                    <a:pt x="5864193" y="10160"/>
                  </a:lnTo>
                  <a:lnTo>
                    <a:pt x="5864193" y="2539"/>
                  </a:lnTo>
                  <a:close/>
                </a:path>
                <a:path w="9142730" h="193039">
                  <a:moveTo>
                    <a:pt x="5962618" y="6350"/>
                  </a:moveTo>
                  <a:lnTo>
                    <a:pt x="5956268" y="10160"/>
                  </a:lnTo>
                  <a:lnTo>
                    <a:pt x="5962618" y="10160"/>
                  </a:lnTo>
                  <a:lnTo>
                    <a:pt x="5962618" y="6350"/>
                  </a:lnTo>
                  <a:close/>
                </a:path>
                <a:path w="9142730" h="193039">
                  <a:moveTo>
                    <a:pt x="6534118" y="2539"/>
                  </a:moveTo>
                  <a:lnTo>
                    <a:pt x="6515068" y="2539"/>
                  </a:lnTo>
                  <a:lnTo>
                    <a:pt x="6515068" y="10160"/>
                  </a:lnTo>
                  <a:lnTo>
                    <a:pt x="6534118" y="10160"/>
                  </a:lnTo>
                  <a:lnTo>
                    <a:pt x="6534118" y="2539"/>
                  </a:lnTo>
                  <a:close/>
                </a:path>
                <a:path w="9142730" h="193039">
                  <a:moveTo>
                    <a:pt x="6746843" y="6350"/>
                  </a:moveTo>
                  <a:lnTo>
                    <a:pt x="6740493" y="6350"/>
                  </a:lnTo>
                  <a:lnTo>
                    <a:pt x="6740493" y="10160"/>
                  </a:lnTo>
                  <a:lnTo>
                    <a:pt x="6759543" y="10160"/>
                  </a:lnTo>
                  <a:lnTo>
                    <a:pt x="6746843" y="6350"/>
                  </a:lnTo>
                  <a:close/>
                </a:path>
                <a:path w="9142730" h="193039">
                  <a:moveTo>
                    <a:pt x="6762718" y="2539"/>
                  </a:moveTo>
                  <a:lnTo>
                    <a:pt x="6762718" y="10160"/>
                  </a:lnTo>
                  <a:lnTo>
                    <a:pt x="6775418" y="10160"/>
                  </a:lnTo>
                  <a:lnTo>
                    <a:pt x="6772243" y="6350"/>
                  </a:lnTo>
                  <a:lnTo>
                    <a:pt x="6765893" y="6350"/>
                  </a:lnTo>
                  <a:lnTo>
                    <a:pt x="6762718" y="2539"/>
                  </a:lnTo>
                  <a:close/>
                </a:path>
                <a:path w="9142730" h="193039">
                  <a:moveTo>
                    <a:pt x="6781768" y="6350"/>
                  </a:moveTo>
                  <a:lnTo>
                    <a:pt x="6778593" y="10160"/>
                  </a:lnTo>
                  <a:lnTo>
                    <a:pt x="6788118" y="10160"/>
                  </a:lnTo>
                  <a:lnTo>
                    <a:pt x="6781768" y="6350"/>
                  </a:lnTo>
                  <a:close/>
                </a:path>
                <a:path w="9142730" h="193039">
                  <a:moveTo>
                    <a:pt x="6991318" y="6350"/>
                  </a:moveTo>
                  <a:lnTo>
                    <a:pt x="6991318" y="10160"/>
                  </a:lnTo>
                  <a:lnTo>
                    <a:pt x="6994493" y="10160"/>
                  </a:lnTo>
                  <a:lnTo>
                    <a:pt x="6991318" y="6350"/>
                  </a:lnTo>
                  <a:close/>
                </a:path>
                <a:path w="9142730" h="193039">
                  <a:moveTo>
                    <a:pt x="7127843" y="6350"/>
                  </a:moveTo>
                  <a:lnTo>
                    <a:pt x="7111968" y="6350"/>
                  </a:lnTo>
                  <a:lnTo>
                    <a:pt x="7111968" y="10160"/>
                  </a:lnTo>
                  <a:lnTo>
                    <a:pt x="7134193" y="10160"/>
                  </a:lnTo>
                  <a:lnTo>
                    <a:pt x="7127843" y="6350"/>
                  </a:lnTo>
                  <a:close/>
                </a:path>
                <a:path w="9142730" h="193039">
                  <a:moveTo>
                    <a:pt x="7572343" y="6350"/>
                  </a:moveTo>
                  <a:lnTo>
                    <a:pt x="7572343" y="10160"/>
                  </a:lnTo>
                  <a:lnTo>
                    <a:pt x="7585043" y="10160"/>
                  </a:lnTo>
                  <a:lnTo>
                    <a:pt x="7577931" y="7620"/>
                  </a:lnTo>
                  <a:lnTo>
                    <a:pt x="7572343" y="6350"/>
                  </a:lnTo>
                  <a:close/>
                </a:path>
                <a:path w="9142730" h="193039">
                  <a:moveTo>
                    <a:pt x="7597743" y="6350"/>
                  </a:moveTo>
                  <a:lnTo>
                    <a:pt x="7591393" y="10160"/>
                  </a:lnTo>
                  <a:lnTo>
                    <a:pt x="7604093" y="10160"/>
                  </a:lnTo>
                  <a:lnTo>
                    <a:pt x="7597743" y="6350"/>
                  </a:lnTo>
                  <a:close/>
                </a:path>
                <a:path w="9142730" h="193039">
                  <a:moveTo>
                    <a:pt x="8039068" y="6350"/>
                  </a:moveTo>
                  <a:lnTo>
                    <a:pt x="8016843" y="6350"/>
                  </a:lnTo>
                  <a:lnTo>
                    <a:pt x="8016843" y="10160"/>
                  </a:lnTo>
                  <a:lnTo>
                    <a:pt x="8042243" y="10160"/>
                  </a:lnTo>
                  <a:lnTo>
                    <a:pt x="8039068" y="6350"/>
                  </a:lnTo>
                  <a:close/>
                </a:path>
                <a:path w="9142730" h="193039">
                  <a:moveTo>
                    <a:pt x="8099393" y="6350"/>
                  </a:moveTo>
                  <a:lnTo>
                    <a:pt x="8096218" y="10160"/>
                  </a:lnTo>
                  <a:lnTo>
                    <a:pt x="8105743" y="10160"/>
                  </a:lnTo>
                  <a:lnTo>
                    <a:pt x="8099393" y="6350"/>
                  </a:lnTo>
                  <a:close/>
                </a:path>
                <a:path w="9142730" h="193039">
                  <a:moveTo>
                    <a:pt x="8115268" y="6350"/>
                  </a:moveTo>
                  <a:lnTo>
                    <a:pt x="8112093" y="10160"/>
                  </a:lnTo>
                  <a:lnTo>
                    <a:pt x="8123355" y="10160"/>
                  </a:lnTo>
                  <a:lnTo>
                    <a:pt x="8115268" y="6350"/>
                  </a:lnTo>
                  <a:close/>
                </a:path>
                <a:path w="9142730" h="193039">
                  <a:moveTo>
                    <a:pt x="8147018" y="6350"/>
                  </a:moveTo>
                  <a:lnTo>
                    <a:pt x="8140718" y="8889"/>
                  </a:lnTo>
                  <a:lnTo>
                    <a:pt x="8132334" y="10160"/>
                  </a:lnTo>
                  <a:lnTo>
                    <a:pt x="8147018" y="10160"/>
                  </a:lnTo>
                  <a:lnTo>
                    <a:pt x="8147018" y="6350"/>
                  </a:lnTo>
                  <a:close/>
                </a:path>
                <a:path w="9142730" h="193039">
                  <a:moveTo>
                    <a:pt x="8489918" y="6350"/>
                  </a:moveTo>
                  <a:lnTo>
                    <a:pt x="8486743" y="6350"/>
                  </a:lnTo>
                  <a:lnTo>
                    <a:pt x="8486743" y="10160"/>
                  </a:lnTo>
                  <a:lnTo>
                    <a:pt x="8492585" y="10160"/>
                  </a:lnTo>
                  <a:lnTo>
                    <a:pt x="8489918" y="6350"/>
                  </a:lnTo>
                  <a:close/>
                </a:path>
                <a:path w="9142730" h="193039">
                  <a:moveTo>
                    <a:pt x="8642318" y="2539"/>
                  </a:moveTo>
                  <a:lnTo>
                    <a:pt x="8623268" y="2539"/>
                  </a:lnTo>
                  <a:lnTo>
                    <a:pt x="8623268" y="10160"/>
                  </a:lnTo>
                  <a:lnTo>
                    <a:pt x="8652687" y="10160"/>
                  </a:lnTo>
                  <a:lnTo>
                    <a:pt x="8645493" y="6350"/>
                  </a:lnTo>
                  <a:lnTo>
                    <a:pt x="8643969" y="5079"/>
                  </a:lnTo>
                  <a:lnTo>
                    <a:pt x="8642318" y="2539"/>
                  </a:lnTo>
                  <a:close/>
                </a:path>
                <a:path w="9142730" h="193039">
                  <a:moveTo>
                    <a:pt x="8693118" y="6350"/>
                  </a:moveTo>
                  <a:lnTo>
                    <a:pt x="8693118" y="10160"/>
                  </a:lnTo>
                  <a:lnTo>
                    <a:pt x="8728837" y="10160"/>
                  </a:lnTo>
                  <a:lnTo>
                    <a:pt x="8716931" y="8889"/>
                  </a:lnTo>
                  <a:lnTo>
                    <a:pt x="8705025" y="8889"/>
                  </a:lnTo>
                  <a:lnTo>
                    <a:pt x="8693118" y="6350"/>
                  </a:lnTo>
                  <a:close/>
                </a:path>
                <a:path w="9142730" h="193039">
                  <a:moveTo>
                    <a:pt x="8772493" y="2539"/>
                  </a:moveTo>
                  <a:lnTo>
                    <a:pt x="8740743" y="2539"/>
                  </a:lnTo>
                  <a:lnTo>
                    <a:pt x="8740743" y="10160"/>
                  </a:lnTo>
                  <a:lnTo>
                    <a:pt x="8775668" y="10160"/>
                  </a:lnTo>
                  <a:lnTo>
                    <a:pt x="8775668" y="6350"/>
                  </a:lnTo>
                  <a:lnTo>
                    <a:pt x="8772493" y="2539"/>
                  </a:lnTo>
                  <a:close/>
                </a:path>
                <a:path w="9142730" h="193039">
                  <a:moveTo>
                    <a:pt x="8807418" y="6350"/>
                  </a:moveTo>
                  <a:lnTo>
                    <a:pt x="8791543" y="6350"/>
                  </a:lnTo>
                  <a:lnTo>
                    <a:pt x="8782415" y="7620"/>
                  </a:lnTo>
                  <a:lnTo>
                    <a:pt x="8775668" y="10160"/>
                  </a:lnTo>
                  <a:lnTo>
                    <a:pt x="8807418" y="10160"/>
                  </a:lnTo>
                  <a:lnTo>
                    <a:pt x="8809535" y="7620"/>
                  </a:lnTo>
                  <a:lnTo>
                    <a:pt x="8807418" y="6350"/>
                  </a:lnTo>
                  <a:close/>
                </a:path>
                <a:path w="9142730" h="193039">
                  <a:moveTo>
                    <a:pt x="8842343" y="6350"/>
                  </a:moveTo>
                  <a:lnTo>
                    <a:pt x="8810593" y="6350"/>
                  </a:lnTo>
                  <a:lnTo>
                    <a:pt x="8809535" y="7620"/>
                  </a:lnTo>
                  <a:lnTo>
                    <a:pt x="8813768" y="10160"/>
                  </a:lnTo>
                  <a:lnTo>
                    <a:pt x="8845518" y="10160"/>
                  </a:lnTo>
                  <a:lnTo>
                    <a:pt x="8842343" y="6350"/>
                  </a:lnTo>
                  <a:close/>
                </a:path>
                <a:path w="9142730" h="193039">
                  <a:moveTo>
                    <a:pt x="8848693" y="2539"/>
                  </a:moveTo>
                  <a:lnTo>
                    <a:pt x="8845518" y="6350"/>
                  </a:lnTo>
                  <a:lnTo>
                    <a:pt x="8845518" y="10160"/>
                  </a:lnTo>
                  <a:lnTo>
                    <a:pt x="8861393" y="10160"/>
                  </a:lnTo>
                  <a:lnTo>
                    <a:pt x="8848693" y="2539"/>
                  </a:lnTo>
                  <a:close/>
                </a:path>
                <a:path w="9142730" h="193039">
                  <a:moveTo>
                    <a:pt x="8864568" y="2539"/>
                  </a:moveTo>
                  <a:lnTo>
                    <a:pt x="8861393" y="10160"/>
                  </a:lnTo>
                  <a:lnTo>
                    <a:pt x="8905050" y="10160"/>
                  </a:lnTo>
                  <a:lnTo>
                    <a:pt x="8890762" y="7620"/>
                  </a:lnTo>
                  <a:lnTo>
                    <a:pt x="8888976" y="6350"/>
                  </a:lnTo>
                  <a:lnTo>
                    <a:pt x="8877268" y="6350"/>
                  </a:lnTo>
                  <a:lnTo>
                    <a:pt x="8864568" y="2539"/>
                  </a:lnTo>
                  <a:close/>
                </a:path>
                <a:path w="9142730" h="193039">
                  <a:moveTo>
                    <a:pt x="9083643" y="2539"/>
                  </a:moveTo>
                  <a:lnTo>
                    <a:pt x="9067768" y="2539"/>
                  </a:lnTo>
                  <a:lnTo>
                    <a:pt x="9067768" y="10160"/>
                  </a:lnTo>
                  <a:lnTo>
                    <a:pt x="9083643" y="10160"/>
                  </a:lnTo>
                  <a:lnTo>
                    <a:pt x="9083643" y="2539"/>
                  </a:lnTo>
                  <a:close/>
                </a:path>
                <a:path w="9142730" h="193039">
                  <a:moveTo>
                    <a:pt x="9102693" y="2539"/>
                  </a:moveTo>
                  <a:lnTo>
                    <a:pt x="9093168" y="2539"/>
                  </a:lnTo>
                  <a:lnTo>
                    <a:pt x="9096343" y="10160"/>
                  </a:lnTo>
                  <a:lnTo>
                    <a:pt x="9123331" y="10160"/>
                  </a:lnTo>
                  <a:lnTo>
                    <a:pt x="9116187" y="6350"/>
                  </a:lnTo>
                  <a:lnTo>
                    <a:pt x="9102693" y="6350"/>
                  </a:lnTo>
                  <a:lnTo>
                    <a:pt x="9102693" y="2539"/>
                  </a:lnTo>
                  <a:close/>
                </a:path>
                <a:path w="9142730" h="193039">
                  <a:moveTo>
                    <a:pt x="5324443" y="6350"/>
                  </a:moveTo>
                  <a:lnTo>
                    <a:pt x="5324443" y="8889"/>
                  </a:lnTo>
                  <a:lnTo>
                    <a:pt x="5328169" y="8889"/>
                  </a:lnTo>
                  <a:lnTo>
                    <a:pt x="5324443" y="6350"/>
                  </a:lnTo>
                  <a:close/>
                </a:path>
                <a:path w="9142730" h="193039">
                  <a:moveTo>
                    <a:pt x="5603843" y="2539"/>
                  </a:moveTo>
                  <a:lnTo>
                    <a:pt x="5597493" y="2539"/>
                  </a:lnTo>
                  <a:lnTo>
                    <a:pt x="5594318" y="6350"/>
                  </a:lnTo>
                  <a:lnTo>
                    <a:pt x="5582958" y="8889"/>
                  </a:lnTo>
                  <a:lnTo>
                    <a:pt x="5603843" y="8889"/>
                  </a:lnTo>
                  <a:lnTo>
                    <a:pt x="5603843" y="2539"/>
                  </a:lnTo>
                  <a:close/>
                </a:path>
                <a:path w="9142730" h="193039">
                  <a:moveTo>
                    <a:pt x="8607393" y="6350"/>
                  </a:moveTo>
                  <a:lnTo>
                    <a:pt x="8601192" y="7620"/>
                  </a:lnTo>
                  <a:lnTo>
                    <a:pt x="8595884" y="8889"/>
                  </a:lnTo>
                  <a:lnTo>
                    <a:pt x="8609510" y="8889"/>
                  </a:lnTo>
                  <a:lnTo>
                    <a:pt x="8607393" y="6350"/>
                  </a:lnTo>
                  <a:close/>
                </a:path>
                <a:path w="9142730" h="193039">
                  <a:moveTo>
                    <a:pt x="219069" y="2539"/>
                  </a:moveTo>
                  <a:lnTo>
                    <a:pt x="215894" y="2539"/>
                  </a:lnTo>
                  <a:lnTo>
                    <a:pt x="215894" y="6350"/>
                  </a:lnTo>
                  <a:lnTo>
                    <a:pt x="219069" y="6350"/>
                  </a:lnTo>
                  <a:lnTo>
                    <a:pt x="219069" y="2539"/>
                  </a:lnTo>
                  <a:close/>
                </a:path>
                <a:path w="9142730" h="193039">
                  <a:moveTo>
                    <a:pt x="409569" y="2539"/>
                  </a:moveTo>
                  <a:lnTo>
                    <a:pt x="406394" y="6350"/>
                  </a:lnTo>
                  <a:lnTo>
                    <a:pt x="413141" y="6350"/>
                  </a:lnTo>
                  <a:lnTo>
                    <a:pt x="409569" y="2539"/>
                  </a:lnTo>
                  <a:close/>
                </a:path>
                <a:path w="9142730" h="193039">
                  <a:moveTo>
                    <a:pt x="711194" y="2539"/>
                  </a:moveTo>
                  <a:lnTo>
                    <a:pt x="702215" y="3810"/>
                  </a:lnTo>
                  <a:lnTo>
                    <a:pt x="694128" y="3810"/>
                  </a:lnTo>
                  <a:lnTo>
                    <a:pt x="679444" y="6350"/>
                  </a:lnTo>
                  <a:lnTo>
                    <a:pt x="717544" y="6350"/>
                  </a:lnTo>
                  <a:lnTo>
                    <a:pt x="711194" y="2539"/>
                  </a:lnTo>
                  <a:close/>
                </a:path>
                <a:path w="9142730" h="193039">
                  <a:moveTo>
                    <a:pt x="727069" y="2539"/>
                  </a:moveTo>
                  <a:lnTo>
                    <a:pt x="727069" y="6350"/>
                  </a:lnTo>
                  <a:lnTo>
                    <a:pt x="730244" y="6350"/>
                  </a:lnTo>
                  <a:lnTo>
                    <a:pt x="727069" y="2539"/>
                  </a:lnTo>
                  <a:close/>
                </a:path>
                <a:path w="9142730" h="193039">
                  <a:moveTo>
                    <a:pt x="746119" y="2539"/>
                  </a:moveTo>
                  <a:lnTo>
                    <a:pt x="739769" y="2539"/>
                  </a:lnTo>
                  <a:lnTo>
                    <a:pt x="736594" y="6350"/>
                  </a:lnTo>
                  <a:lnTo>
                    <a:pt x="749294" y="6350"/>
                  </a:lnTo>
                  <a:lnTo>
                    <a:pt x="746119" y="2539"/>
                  </a:lnTo>
                  <a:close/>
                </a:path>
                <a:path w="9142730" h="193039">
                  <a:moveTo>
                    <a:pt x="990594" y="2539"/>
                  </a:moveTo>
                  <a:lnTo>
                    <a:pt x="990594" y="6350"/>
                  </a:lnTo>
                  <a:lnTo>
                    <a:pt x="1000119" y="6350"/>
                  </a:lnTo>
                  <a:lnTo>
                    <a:pt x="990594" y="2539"/>
                  </a:lnTo>
                  <a:close/>
                </a:path>
                <a:path w="9142730" h="193039">
                  <a:moveTo>
                    <a:pt x="1008056" y="5079"/>
                  </a:moveTo>
                  <a:lnTo>
                    <a:pt x="1007269" y="5079"/>
                  </a:lnTo>
                  <a:lnTo>
                    <a:pt x="1000119" y="6350"/>
                  </a:lnTo>
                  <a:lnTo>
                    <a:pt x="1008056" y="6350"/>
                  </a:lnTo>
                  <a:lnTo>
                    <a:pt x="1008056" y="5079"/>
                  </a:lnTo>
                  <a:close/>
                </a:path>
                <a:path w="9142730" h="193039">
                  <a:moveTo>
                    <a:pt x="1727168" y="2539"/>
                  </a:moveTo>
                  <a:lnTo>
                    <a:pt x="1720818" y="6350"/>
                  </a:lnTo>
                  <a:lnTo>
                    <a:pt x="1739868" y="6350"/>
                  </a:lnTo>
                  <a:lnTo>
                    <a:pt x="1727168" y="2539"/>
                  </a:lnTo>
                  <a:close/>
                </a:path>
                <a:path w="9142730" h="193039">
                  <a:moveTo>
                    <a:pt x="1749393" y="2539"/>
                  </a:moveTo>
                  <a:lnTo>
                    <a:pt x="1743043" y="6350"/>
                  </a:lnTo>
                  <a:lnTo>
                    <a:pt x="1758918" y="6350"/>
                  </a:lnTo>
                  <a:lnTo>
                    <a:pt x="1749393" y="2539"/>
                  </a:lnTo>
                  <a:close/>
                </a:path>
                <a:path w="9142730" h="193039">
                  <a:moveTo>
                    <a:pt x="1774793" y="2539"/>
                  </a:moveTo>
                  <a:lnTo>
                    <a:pt x="1768443" y="6350"/>
                  </a:lnTo>
                  <a:lnTo>
                    <a:pt x="1776381" y="6350"/>
                  </a:lnTo>
                  <a:lnTo>
                    <a:pt x="1774793" y="2539"/>
                  </a:lnTo>
                  <a:close/>
                </a:path>
                <a:path w="9142730" h="193039">
                  <a:moveTo>
                    <a:pt x="2152618" y="2539"/>
                  </a:moveTo>
                  <a:lnTo>
                    <a:pt x="2146268" y="6350"/>
                  </a:lnTo>
                  <a:lnTo>
                    <a:pt x="2152618" y="6350"/>
                  </a:lnTo>
                  <a:lnTo>
                    <a:pt x="2152618" y="2539"/>
                  </a:lnTo>
                  <a:close/>
                </a:path>
                <a:path w="9142730" h="193039">
                  <a:moveTo>
                    <a:pt x="6476968" y="2539"/>
                  </a:moveTo>
                  <a:lnTo>
                    <a:pt x="6476968" y="6350"/>
                  </a:lnTo>
                  <a:lnTo>
                    <a:pt x="6489668" y="6350"/>
                  </a:lnTo>
                  <a:lnTo>
                    <a:pt x="6482556" y="5079"/>
                  </a:lnTo>
                  <a:lnTo>
                    <a:pt x="6476968" y="2539"/>
                  </a:lnTo>
                  <a:close/>
                </a:path>
                <a:path w="9142730" h="193039">
                  <a:moveTo>
                    <a:pt x="6502368" y="2539"/>
                  </a:moveTo>
                  <a:lnTo>
                    <a:pt x="6496018" y="6350"/>
                  </a:lnTo>
                  <a:lnTo>
                    <a:pt x="6508718" y="6350"/>
                  </a:lnTo>
                  <a:lnTo>
                    <a:pt x="6502368" y="2539"/>
                  </a:lnTo>
                  <a:close/>
                </a:path>
                <a:path w="9142730" h="193039">
                  <a:moveTo>
                    <a:pt x="7197693" y="2539"/>
                  </a:moveTo>
                  <a:lnTo>
                    <a:pt x="7194518" y="6350"/>
                  </a:lnTo>
                  <a:lnTo>
                    <a:pt x="7200868" y="6350"/>
                  </a:lnTo>
                  <a:lnTo>
                    <a:pt x="7197693" y="2539"/>
                  </a:lnTo>
                  <a:close/>
                </a:path>
                <a:path w="9142730" h="193039">
                  <a:moveTo>
                    <a:pt x="8032718" y="2539"/>
                  </a:moveTo>
                  <a:lnTo>
                    <a:pt x="8026368" y="6350"/>
                  </a:lnTo>
                  <a:lnTo>
                    <a:pt x="8035893" y="6350"/>
                  </a:lnTo>
                  <a:lnTo>
                    <a:pt x="8032718" y="2539"/>
                  </a:lnTo>
                  <a:close/>
                </a:path>
                <a:path w="9142730" h="193039">
                  <a:moveTo>
                    <a:pt x="8454993" y="2539"/>
                  </a:moveTo>
                  <a:lnTo>
                    <a:pt x="8454993" y="6350"/>
                  </a:lnTo>
                  <a:lnTo>
                    <a:pt x="8461343" y="6350"/>
                  </a:lnTo>
                  <a:lnTo>
                    <a:pt x="8454993" y="2539"/>
                  </a:lnTo>
                  <a:close/>
                </a:path>
                <a:path w="9142730" h="193039">
                  <a:moveTo>
                    <a:pt x="8816943" y="2539"/>
                  </a:moveTo>
                  <a:lnTo>
                    <a:pt x="8816943" y="6350"/>
                  </a:lnTo>
                  <a:lnTo>
                    <a:pt x="8818594" y="6350"/>
                  </a:lnTo>
                  <a:lnTo>
                    <a:pt x="8819356" y="5079"/>
                  </a:lnTo>
                  <a:lnTo>
                    <a:pt x="8816943" y="2539"/>
                  </a:lnTo>
                  <a:close/>
                </a:path>
                <a:path w="9142730" h="193039">
                  <a:moveTo>
                    <a:pt x="8883618" y="2539"/>
                  </a:moveTo>
                  <a:lnTo>
                    <a:pt x="8880443" y="2539"/>
                  </a:lnTo>
                  <a:lnTo>
                    <a:pt x="8877268" y="6350"/>
                  </a:lnTo>
                  <a:lnTo>
                    <a:pt x="8888976" y="6350"/>
                  </a:lnTo>
                  <a:lnTo>
                    <a:pt x="8883618" y="2539"/>
                  </a:lnTo>
                  <a:close/>
                </a:path>
                <a:path w="9142730" h="193039">
                  <a:moveTo>
                    <a:pt x="9109043" y="2539"/>
                  </a:moveTo>
                  <a:lnTo>
                    <a:pt x="9105868" y="6350"/>
                  </a:lnTo>
                  <a:lnTo>
                    <a:pt x="9116187" y="6350"/>
                  </a:lnTo>
                  <a:lnTo>
                    <a:pt x="9109043" y="2539"/>
                  </a:lnTo>
                  <a:close/>
                </a:path>
                <a:path w="9142730" h="193039">
                  <a:moveTo>
                    <a:pt x="615944" y="2539"/>
                  </a:moveTo>
                  <a:lnTo>
                    <a:pt x="609284" y="3810"/>
                  </a:lnTo>
                  <a:lnTo>
                    <a:pt x="596859" y="3810"/>
                  </a:lnTo>
                  <a:lnTo>
                    <a:pt x="589756" y="5079"/>
                  </a:lnTo>
                  <a:lnTo>
                    <a:pt x="622294" y="5079"/>
                  </a:lnTo>
                  <a:lnTo>
                    <a:pt x="615944" y="2539"/>
                  </a:lnTo>
                  <a:close/>
                </a:path>
                <a:path w="9142730" h="193039">
                  <a:moveTo>
                    <a:pt x="7715218" y="2539"/>
                  </a:moveTo>
                  <a:lnTo>
                    <a:pt x="7713694" y="5079"/>
                  </a:lnTo>
                  <a:lnTo>
                    <a:pt x="7730712" y="5079"/>
                  </a:lnTo>
                  <a:lnTo>
                    <a:pt x="7715218" y="2539"/>
                  </a:lnTo>
                  <a:close/>
                </a:path>
                <a:path w="9142730" h="193039">
                  <a:moveTo>
                    <a:pt x="1316193" y="1269"/>
                  </a:moveTo>
                  <a:lnTo>
                    <a:pt x="1300321" y="1269"/>
                  </a:lnTo>
                  <a:lnTo>
                    <a:pt x="1294225" y="2539"/>
                  </a:lnTo>
                  <a:lnTo>
                    <a:pt x="1333278" y="2539"/>
                  </a:lnTo>
                  <a:lnTo>
                    <a:pt x="1316193" y="1269"/>
                  </a:lnTo>
                  <a:close/>
                </a:path>
              </a:pathLst>
            </a:custGeom>
            <a:solidFill>
              <a:srgbClr val="FCF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1130" y="698068"/>
            <a:ext cx="5142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/>
              <a:t>Placa </a:t>
            </a:r>
            <a:r>
              <a:rPr sz="3600" spc="-155" dirty="0"/>
              <a:t>mãe </a:t>
            </a:r>
            <a:r>
              <a:rPr sz="3600" spc="-114" dirty="0"/>
              <a:t>ou</a:t>
            </a:r>
            <a:r>
              <a:rPr sz="3600" spc="-555" dirty="0"/>
              <a:t> </a:t>
            </a:r>
            <a:r>
              <a:rPr sz="3600" spc="-55" dirty="0"/>
              <a:t>motherboard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1316736" y="2132838"/>
            <a:ext cx="4711065" cy="4725670"/>
            <a:chOff x="1316736" y="2132838"/>
            <a:chExt cx="4711065" cy="4725670"/>
          </a:xfrm>
        </p:grpSpPr>
        <p:sp>
          <p:nvSpPr>
            <p:cNvPr id="9" name="object 9"/>
            <p:cNvSpPr/>
            <p:nvPr/>
          </p:nvSpPr>
          <p:spPr>
            <a:xfrm>
              <a:off x="1316736" y="5071870"/>
              <a:ext cx="4710684" cy="17861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1595" y="2132838"/>
              <a:ext cx="4680585" cy="2948940"/>
            </a:xfrm>
            <a:custGeom>
              <a:avLst/>
              <a:gdLst/>
              <a:ahLst/>
              <a:cxnLst/>
              <a:rect l="l" t="t" r="r" b="b"/>
              <a:pathLst>
                <a:path w="4680585" h="2948940">
                  <a:moveTo>
                    <a:pt x="4427093" y="0"/>
                  </a:moveTo>
                  <a:lnTo>
                    <a:pt x="253492" y="0"/>
                  </a:lnTo>
                  <a:lnTo>
                    <a:pt x="207938" y="4081"/>
                  </a:lnTo>
                  <a:lnTo>
                    <a:pt x="165058" y="15849"/>
                  </a:lnTo>
                  <a:lnTo>
                    <a:pt x="125570" y="34591"/>
                  </a:lnTo>
                  <a:lnTo>
                    <a:pt x="90189" y="59591"/>
                  </a:lnTo>
                  <a:lnTo>
                    <a:pt x="59633" y="90136"/>
                  </a:lnTo>
                  <a:lnTo>
                    <a:pt x="34619" y="125513"/>
                  </a:lnTo>
                  <a:lnTo>
                    <a:pt x="15864" y="165007"/>
                  </a:lnTo>
                  <a:lnTo>
                    <a:pt x="4085" y="207905"/>
                  </a:lnTo>
                  <a:lnTo>
                    <a:pt x="0" y="253491"/>
                  </a:lnTo>
                  <a:lnTo>
                    <a:pt x="0" y="2695321"/>
                  </a:lnTo>
                  <a:lnTo>
                    <a:pt x="4085" y="2740870"/>
                  </a:lnTo>
                  <a:lnTo>
                    <a:pt x="15864" y="2783738"/>
                  </a:lnTo>
                  <a:lnTo>
                    <a:pt x="34619" y="2823210"/>
                  </a:lnTo>
                  <a:lnTo>
                    <a:pt x="59633" y="2858570"/>
                  </a:lnTo>
                  <a:lnTo>
                    <a:pt x="90189" y="2889105"/>
                  </a:lnTo>
                  <a:lnTo>
                    <a:pt x="125570" y="2914099"/>
                  </a:lnTo>
                  <a:lnTo>
                    <a:pt x="165058" y="2932837"/>
                  </a:lnTo>
                  <a:lnTo>
                    <a:pt x="207938" y="2944604"/>
                  </a:lnTo>
                  <a:lnTo>
                    <a:pt x="253492" y="2948686"/>
                  </a:lnTo>
                  <a:lnTo>
                    <a:pt x="4427093" y="2948686"/>
                  </a:lnTo>
                  <a:lnTo>
                    <a:pt x="4472646" y="2944604"/>
                  </a:lnTo>
                  <a:lnTo>
                    <a:pt x="4515526" y="2932837"/>
                  </a:lnTo>
                  <a:lnTo>
                    <a:pt x="4555014" y="2914099"/>
                  </a:lnTo>
                  <a:lnTo>
                    <a:pt x="4590395" y="2889105"/>
                  </a:lnTo>
                  <a:lnTo>
                    <a:pt x="4620951" y="2858570"/>
                  </a:lnTo>
                  <a:lnTo>
                    <a:pt x="4645965" y="2823210"/>
                  </a:lnTo>
                  <a:lnTo>
                    <a:pt x="4664720" y="2783738"/>
                  </a:lnTo>
                  <a:lnTo>
                    <a:pt x="4676499" y="2740870"/>
                  </a:lnTo>
                  <a:lnTo>
                    <a:pt x="4680584" y="2695321"/>
                  </a:lnTo>
                  <a:lnTo>
                    <a:pt x="4680584" y="253491"/>
                  </a:lnTo>
                  <a:lnTo>
                    <a:pt x="4676499" y="207905"/>
                  </a:lnTo>
                  <a:lnTo>
                    <a:pt x="4664720" y="165007"/>
                  </a:lnTo>
                  <a:lnTo>
                    <a:pt x="4645965" y="125513"/>
                  </a:lnTo>
                  <a:lnTo>
                    <a:pt x="4620951" y="90136"/>
                  </a:lnTo>
                  <a:lnTo>
                    <a:pt x="4590395" y="59591"/>
                  </a:lnTo>
                  <a:lnTo>
                    <a:pt x="4555014" y="34591"/>
                  </a:lnTo>
                  <a:lnTo>
                    <a:pt x="4515526" y="15849"/>
                  </a:lnTo>
                  <a:lnTo>
                    <a:pt x="4472646" y="4081"/>
                  </a:lnTo>
                  <a:lnTo>
                    <a:pt x="442709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1595" y="2132838"/>
              <a:ext cx="4680584" cy="29486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3409315"/>
            <a:ext cx="4488815" cy="112268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055"/>
              </a:spcBef>
            </a:pPr>
            <a:r>
              <a:rPr sz="4000" spc="-114" dirty="0"/>
              <a:t>8. </a:t>
            </a:r>
            <a:r>
              <a:rPr sz="4000" spc="-110" dirty="0"/>
              <a:t>Informação</a:t>
            </a:r>
            <a:r>
              <a:rPr sz="4000" spc="-520" dirty="0"/>
              <a:t> </a:t>
            </a:r>
            <a:r>
              <a:rPr sz="4000" spc="-20" dirty="0"/>
              <a:t>digital:  </a:t>
            </a:r>
            <a:r>
              <a:rPr sz="4000" spc="-100" dirty="0"/>
              <a:t>Bits </a:t>
            </a:r>
            <a:r>
              <a:rPr sz="4000" spc="-240" dirty="0"/>
              <a:t>e</a:t>
            </a:r>
            <a:r>
              <a:rPr sz="4000" spc="-540" dirty="0"/>
              <a:t> </a:t>
            </a:r>
            <a:r>
              <a:rPr sz="4000" spc="-105" dirty="0"/>
              <a:t>bytes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5925311" y="3593972"/>
            <a:ext cx="2075814" cy="3264535"/>
            <a:chOff x="5925311" y="3593972"/>
            <a:chExt cx="2075814" cy="3264535"/>
          </a:xfrm>
        </p:grpSpPr>
        <p:sp>
          <p:nvSpPr>
            <p:cNvPr id="4" name="object 4"/>
            <p:cNvSpPr/>
            <p:nvPr/>
          </p:nvSpPr>
          <p:spPr>
            <a:xfrm>
              <a:off x="5925311" y="5900926"/>
              <a:ext cx="2075688" cy="9570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0170" y="3593972"/>
              <a:ext cx="2045335" cy="2317750"/>
            </a:xfrm>
            <a:custGeom>
              <a:avLst/>
              <a:gdLst/>
              <a:ahLst/>
              <a:cxnLst/>
              <a:rect l="l" t="t" r="r" b="b"/>
              <a:pathLst>
                <a:path w="2045334" h="2317750">
                  <a:moveTo>
                    <a:pt x="1869312" y="0"/>
                  </a:moveTo>
                  <a:lnTo>
                    <a:pt x="175767" y="0"/>
                  </a:lnTo>
                  <a:lnTo>
                    <a:pt x="129013" y="6281"/>
                  </a:lnTo>
                  <a:lnTo>
                    <a:pt x="87018" y="24007"/>
                  </a:lnTo>
                  <a:lnTo>
                    <a:pt x="51450" y="51498"/>
                  </a:lnTo>
                  <a:lnTo>
                    <a:pt x="23979" y="87074"/>
                  </a:lnTo>
                  <a:lnTo>
                    <a:pt x="6272" y="129057"/>
                  </a:lnTo>
                  <a:lnTo>
                    <a:pt x="0" y="175768"/>
                  </a:lnTo>
                  <a:lnTo>
                    <a:pt x="0" y="2141740"/>
                  </a:lnTo>
                  <a:lnTo>
                    <a:pt x="6272" y="2188463"/>
                  </a:lnTo>
                  <a:lnTo>
                    <a:pt x="23979" y="2230447"/>
                  </a:lnTo>
                  <a:lnTo>
                    <a:pt x="51450" y="2266018"/>
                  </a:lnTo>
                  <a:lnTo>
                    <a:pt x="87018" y="2293500"/>
                  </a:lnTo>
                  <a:lnTo>
                    <a:pt x="129013" y="2311217"/>
                  </a:lnTo>
                  <a:lnTo>
                    <a:pt x="175767" y="2317496"/>
                  </a:lnTo>
                  <a:lnTo>
                    <a:pt x="1869312" y="2317496"/>
                  </a:lnTo>
                  <a:lnTo>
                    <a:pt x="1916023" y="2311217"/>
                  </a:lnTo>
                  <a:lnTo>
                    <a:pt x="1958006" y="2293500"/>
                  </a:lnTo>
                  <a:lnTo>
                    <a:pt x="1993582" y="2266018"/>
                  </a:lnTo>
                  <a:lnTo>
                    <a:pt x="2021073" y="2230447"/>
                  </a:lnTo>
                  <a:lnTo>
                    <a:pt x="2038799" y="2188463"/>
                  </a:lnTo>
                  <a:lnTo>
                    <a:pt x="2045080" y="2141740"/>
                  </a:lnTo>
                  <a:lnTo>
                    <a:pt x="2045080" y="175768"/>
                  </a:lnTo>
                  <a:lnTo>
                    <a:pt x="2038799" y="129057"/>
                  </a:lnTo>
                  <a:lnTo>
                    <a:pt x="2021073" y="87074"/>
                  </a:lnTo>
                  <a:lnTo>
                    <a:pt x="1993582" y="51498"/>
                  </a:lnTo>
                  <a:lnTo>
                    <a:pt x="1958006" y="24007"/>
                  </a:lnTo>
                  <a:lnTo>
                    <a:pt x="1916023" y="6281"/>
                  </a:lnTo>
                  <a:lnTo>
                    <a:pt x="186931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0170" y="3593972"/>
              <a:ext cx="2045080" cy="2317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42111" y="1915160"/>
              <a:ext cx="4616577" cy="4241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5613" y="2923806"/>
              <a:ext cx="1944242" cy="576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5613" y="2923806"/>
              <a:ext cx="1944370" cy="576580"/>
            </a:xfrm>
            <a:custGeom>
              <a:avLst/>
              <a:gdLst/>
              <a:ahLst/>
              <a:cxnLst/>
              <a:rect l="l" t="t" r="r" b="b"/>
              <a:pathLst>
                <a:path w="1944370" h="576579">
                  <a:moveTo>
                    <a:pt x="0" y="576059"/>
                  </a:moveTo>
                  <a:lnTo>
                    <a:pt x="1944242" y="576059"/>
                  </a:lnTo>
                  <a:lnTo>
                    <a:pt x="1944242" y="0"/>
                  </a:lnTo>
                  <a:lnTo>
                    <a:pt x="0" y="0"/>
                  </a:lnTo>
                  <a:lnTo>
                    <a:pt x="0" y="576059"/>
                  </a:lnTo>
                  <a:close/>
                </a:path>
              </a:pathLst>
            </a:custGeom>
            <a:ln w="6350">
              <a:solidFill>
                <a:srgbClr val="A1C7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75613" y="2923806"/>
            <a:ext cx="1944370" cy="5765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675"/>
              </a:spcBef>
            </a:pPr>
            <a:r>
              <a:rPr sz="2400" b="1" u="heavy" spc="-75" dirty="0">
                <a:solidFill>
                  <a:srgbClr val="B53912"/>
                </a:solidFill>
                <a:uFill>
                  <a:solidFill>
                    <a:srgbClr val="B53912"/>
                  </a:solidFill>
                </a:uFill>
                <a:latin typeface="Trebuchet MS"/>
                <a:cs typeface="Trebuchet MS"/>
              </a:rPr>
              <a:t>Infor</a:t>
            </a:r>
            <a:r>
              <a:rPr sz="2400" b="1" spc="-75" dirty="0">
                <a:solidFill>
                  <a:srgbClr val="FFFFFF"/>
                </a:solidFill>
                <a:latin typeface="Trebuchet MS"/>
                <a:cs typeface="Trebuchet MS"/>
              </a:rPr>
              <a:t>mação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3790" y="2923806"/>
            <a:ext cx="1871599" cy="576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3790" y="2923806"/>
            <a:ext cx="1871980" cy="576580"/>
          </a:xfrm>
          <a:prstGeom prst="rect">
            <a:avLst/>
          </a:prstGeom>
          <a:ln w="6350">
            <a:solidFill>
              <a:srgbClr val="F68E1F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675"/>
              </a:spcBef>
            </a:pPr>
            <a:r>
              <a:rPr sz="2400" b="1" spc="-65" dirty="0">
                <a:solidFill>
                  <a:srgbClr val="FFFFFF"/>
                </a:solidFill>
                <a:latin typeface="Trebuchet MS"/>
                <a:cs typeface="Trebuchet MS"/>
              </a:rPr>
              <a:t>Auto</a:t>
            </a:r>
            <a:r>
              <a:rPr sz="2400" b="1" u="heavy" spc="-65" dirty="0">
                <a:solidFill>
                  <a:srgbClr val="79250C"/>
                </a:solidFill>
                <a:uFill>
                  <a:solidFill>
                    <a:srgbClr val="79250C"/>
                  </a:solidFill>
                </a:uFill>
                <a:latin typeface="Trebuchet MS"/>
                <a:cs typeface="Trebuchet MS"/>
              </a:rPr>
              <a:t>mática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70151" y="3499865"/>
            <a:ext cx="3143250" cy="1811020"/>
            <a:chOff x="1970151" y="3499865"/>
            <a:chExt cx="3143250" cy="1811020"/>
          </a:xfrm>
        </p:grpSpPr>
        <p:sp>
          <p:nvSpPr>
            <p:cNvPr id="10" name="object 10"/>
            <p:cNvSpPr/>
            <p:nvPr/>
          </p:nvSpPr>
          <p:spPr>
            <a:xfrm>
              <a:off x="1979676" y="4509134"/>
              <a:ext cx="3124200" cy="792480"/>
            </a:xfrm>
            <a:custGeom>
              <a:avLst/>
              <a:gdLst/>
              <a:ahLst/>
              <a:cxnLst/>
              <a:rect l="l" t="t" r="r" b="b"/>
              <a:pathLst>
                <a:path w="3124200" h="792479">
                  <a:moveTo>
                    <a:pt x="132080" y="792098"/>
                  </a:moveTo>
                  <a:lnTo>
                    <a:pt x="106384" y="786905"/>
                  </a:lnTo>
                  <a:lnTo>
                    <a:pt x="85391" y="772747"/>
                  </a:lnTo>
                  <a:lnTo>
                    <a:pt x="71233" y="751754"/>
                  </a:lnTo>
                  <a:lnTo>
                    <a:pt x="66040" y="726058"/>
                  </a:lnTo>
                  <a:lnTo>
                    <a:pt x="66040" y="462025"/>
                  </a:lnTo>
                  <a:lnTo>
                    <a:pt x="60846" y="436330"/>
                  </a:lnTo>
                  <a:lnTo>
                    <a:pt x="46688" y="415337"/>
                  </a:lnTo>
                  <a:lnTo>
                    <a:pt x="25695" y="401179"/>
                  </a:lnTo>
                  <a:lnTo>
                    <a:pt x="0" y="395985"/>
                  </a:lnTo>
                  <a:lnTo>
                    <a:pt x="25695" y="390812"/>
                  </a:lnTo>
                  <a:lnTo>
                    <a:pt x="46688" y="376697"/>
                  </a:lnTo>
                  <a:lnTo>
                    <a:pt x="60846" y="355748"/>
                  </a:lnTo>
                  <a:lnTo>
                    <a:pt x="66040" y="330072"/>
                  </a:lnTo>
                  <a:lnTo>
                    <a:pt x="66040" y="66039"/>
                  </a:lnTo>
                  <a:lnTo>
                    <a:pt x="71233" y="40344"/>
                  </a:lnTo>
                  <a:lnTo>
                    <a:pt x="85391" y="19351"/>
                  </a:lnTo>
                  <a:lnTo>
                    <a:pt x="106384" y="5193"/>
                  </a:lnTo>
                  <a:lnTo>
                    <a:pt x="132080" y="0"/>
                  </a:lnTo>
                </a:path>
                <a:path w="3124200" h="792479">
                  <a:moveTo>
                    <a:pt x="2992247" y="0"/>
                  </a:moveTo>
                  <a:lnTo>
                    <a:pt x="3017922" y="5193"/>
                  </a:lnTo>
                  <a:lnTo>
                    <a:pt x="3038871" y="19351"/>
                  </a:lnTo>
                  <a:lnTo>
                    <a:pt x="3052986" y="40344"/>
                  </a:lnTo>
                  <a:lnTo>
                    <a:pt x="3058160" y="66039"/>
                  </a:lnTo>
                  <a:lnTo>
                    <a:pt x="3058160" y="330072"/>
                  </a:lnTo>
                  <a:lnTo>
                    <a:pt x="3063353" y="355748"/>
                  </a:lnTo>
                  <a:lnTo>
                    <a:pt x="3077511" y="376697"/>
                  </a:lnTo>
                  <a:lnTo>
                    <a:pt x="3098504" y="390812"/>
                  </a:lnTo>
                  <a:lnTo>
                    <a:pt x="3124200" y="395985"/>
                  </a:lnTo>
                  <a:lnTo>
                    <a:pt x="3098504" y="401179"/>
                  </a:lnTo>
                  <a:lnTo>
                    <a:pt x="3077511" y="415337"/>
                  </a:lnTo>
                  <a:lnTo>
                    <a:pt x="3063353" y="436330"/>
                  </a:lnTo>
                  <a:lnTo>
                    <a:pt x="3058160" y="462025"/>
                  </a:lnTo>
                  <a:lnTo>
                    <a:pt x="3058160" y="726058"/>
                  </a:lnTo>
                  <a:lnTo>
                    <a:pt x="3052986" y="751754"/>
                  </a:lnTo>
                  <a:lnTo>
                    <a:pt x="3038871" y="772747"/>
                  </a:lnTo>
                  <a:lnTo>
                    <a:pt x="3017922" y="786905"/>
                  </a:lnTo>
                  <a:lnTo>
                    <a:pt x="2992247" y="792098"/>
                  </a:lnTo>
                </a:path>
              </a:pathLst>
            </a:custGeom>
            <a:ln w="19050">
              <a:solidFill>
                <a:srgbClr val="975A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76501" y="3499865"/>
              <a:ext cx="2814955" cy="1009650"/>
            </a:xfrm>
            <a:custGeom>
              <a:avLst/>
              <a:gdLst/>
              <a:ahLst/>
              <a:cxnLst/>
              <a:rect l="l" t="t" r="r" b="b"/>
              <a:pathLst>
                <a:path w="2814954" h="1009650">
                  <a:moveTo>
                    <a:pt x="915416" y="926846"/>
                  </a:moveTo>
                  <a:lnTo>
                    <a:pt x="914908" y="924941"/>
                  </a:lnTo>
                  <a:lnTo>
                    <a:pt x="911860" y="923163"/>
                  </a:lnTo>
                  <a:lnTo>
                    <a:pt x="909955" y="923671"/>
                  </a:lnTo>
                  <a:lnTo>
                    <a:pt x="870458" y="991387"/>
                  </a:lnTo>
                  <a:lnTo>
                    <a:pt x="870458" y="507873"/>
                  </a:lnTo>
                  <a:lnTo>
                    <a:pt x="870458" y="501523"/>
                  </a:lnTo>
                  <a:lnTo>
                    <a:pt x="6350" y="501523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507873"/>
                  </a:lnTo>
                  <a:lnTo>
                    <a:pt x="864108" y="507873"/>
                  </a:lnTo>
                  <a:lnTo>
                    <a:pt x="864108" y="991171"/>
                  </a:lnTo>
                  <a:lnTo>
                    <a:pt x="824738" y="923671"/>
                  </a:lnTo>
                  <a:lnTo>
                    <a:pt x="822833" y="923163"/>
                  </a:lnTo>
                  <a:lnTo>
                    <a:pt x="819785" y="924941"/>
                  </a:lnTo>
                  <a:lnTo>
                    <a:pt x="819277" y="926846"/>
                  </a:lnTo>
                  <a:lnTo>
                    <a:pt x="867283" y="1009269"/>
                  </a:lnTo>
                  <a:lnTo>
                    <a:pt x="870978" y="1002919"/>
                  </a:lnTo>
                  <a:lnTo>
                    <a:pt x="915416" y="926846"/>
                  </a:lnTo>
                  <a:close/>
                </a:path>
                <a:path w="2814954" h="1009650">
                  <a:moveTo>
                    <a:pt x="2814701" y="0"/>
                  </a:moveTo>
                  <a:lnTo>
                    <a:pt x="2808351" y="0"/>
                  </a:lnTo>
                  <a:lnTo>
                    <a:pt x="2808351" y="501523"/>
                  </a:lnTo>
                  <a:lnTo>
                    <a:pt x="1944243" y="501523"/>
                  </a:lnTo>
                  <a:lnTo>
                    <a:pt x="1944243" y="991171"/>
                  </a:lnTo>
                  <a:lnTo>
                    <a:pt x="1904873" y="923671"/>
                  </a:lnTo>
                  <a:lnTo>
                    <a:pt x="1902841" y="923163"/>
                  </a:lnTo>
                  <a:lnTo>
                    <a:pt x="1901317" y="924052"/>
                  </a:lnTo>
                  <a:lnTo>
                    <a:pt x="1899920" y="924941"/>
                  </a:lnTo>
                  <a:lnTo>
                    <a:pt x="1899412" y="926846"/>
                  </a:lnTo>
                  <a:lnTo>
                    <a:pt x="1900174" y="928370"/>
                  </a:lnTo>
                  <a:lnTo>
                    <a:pt x="1947418" y="1009269"/>
                  </a:lnTo>
                  <a:lnTo>
                    <a:pt x="1951113" y="1002919"/>
                  </a:lnTo>
                  <a:lnTo>
                    <a:pt x="1995551" y="926846"/>
                  </a:lnTo>
                  <a:lnTo>
                    <a:pt x="1995043" y="924941"/>
                  </a:lnTo>
                  <a:lnTo>
                    <a:pt x="1991995" y="923163"/>
                  </a:lnTo>
                  <a:lnTo>
                    <a:pt x="1989963" y="923671"/>
                  </a:lnTo>
                  <a:lnTo>
                    <a:pt x="1950593" y="991171"/>
                  </a:lnTo>
                  <a:lnTo>
                    <a:pt x="1947418" y="996607"/>
                  </a:lnTo>
                  <a:lnTo>
                    <a:pt x="1944624" y="1001395"/>
                  </a:lnTo>
                  <a:lnTo>
                    <a:pt x="1947405" y="996607"/>
                  </a:lnTo>
                  <a:lnTo>
                    <a:pt x="1950580" y="991171"/>
                  </a:lnTo>
                  <a:lnTo>
                    <a:pt x="1950593" y="507873"/>
                  </a:lnTo>
                  <a:lnTo>
                    <a:pt x="2814701" y="507873"/>
                  </a:lnTo>
                  <a:lnTo>
                    <a:pt x="2814701" y="501523"/>
                  </a:lnTo>
                  <a:lnTo>
                    <a:pt x="2814701" y="0"/>
                  </a:lnTo>
                  <a:close/>
                </a:path>
              </a:pathLst>
            </a:custGeom>
            <a:solidFill>
              <a:srgbClr val="A1C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83663" y="4623307"/>
            <a:ext cx="2316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20" dirty="0">
                <a:solidFill>
                  <a:srgbClr val="B53912"/>
                </a:solidFill>
                <a:latin typeface="Trebuchet MS"/>
                <a:cs typeface="Trebuchet MS"/>
              </a:rPr>
              <a:t>Infor</a:t>
            </a:r>
            <a:r>
              <a:rPr sz="3600" b="1" spc="-120" dirty="0">
                <a:solidFill>
                  <a:srgbClr val="642824"/>
                </a:solidFill>
                <a:latin typeface="Trebuchet MS"/>
                <a:cs typeface="Trebuchet MS"/>
              </a:rPr>
              <a:t>mática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21130" y="504520"/>
            <a:ext cx="29438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75" dirty="0"/>
              <a:t>Informática</a:t>
            </a:r>
            <a:endParaRPr sz="4800"/>
          </a:p>
        </p:txBody>
      </p:sp>
      <p:sp>
        <p:nvSpPr>
          <p:cNvPr id="14" name="object 14"/>
          <p:cNvSpPr txBox="1"/>
          <p:nvPr/>
        </p:nvSpPr>
        <p:spPr>
          <a:xfrm>
            <a:off x="6091809" y="1902917"/>
            <a:ext cx="2740025" cy="18294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60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palavra </a:t>
            </a:r>
            <a:r>
              <a:rPr sz="2000" spc="-20" dirty="0">
                <a:solidFill>
                  <a:srgbClr val="642824"/>
                </a:solidFill>
                <a:latin typeface="Arial"/>
                <a:cs typeface="Arial"/>
              </a:rPr>
              <a:t>informática </a:t>
            </a:r>
            <a:r>
              <a:rPr sz="2000" spc="20" dirty="0">
                <a:solidFill>
                  <a:srgbClr val="642824"/>
                </a:solidFill>
                <a:latin typeface="Arial"/>
                <a:cs typeface="Arial"/>
              </a:rPr>
              <a:t>foi  </a:t>
            </a:r>
            <a:r>
              <a:rPr sz="2000" spc="-75" dirty="0">
                <a:solidFill>
                  <a:srgbClr val="642824"/>
                </a:solidFill>
                <a:latin typeface="Arial"/>
                <a:cs typeface="Arial"/>
              </a:rPr>
              <a:t>criada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em </a:t>
            </a:r>
            <a:r>
              <a:rPr sz="2000" spc="-120" dirty="0">
                <a:solidFill>
                  <a:srgbClr val="642824"/>
                </a:solidFill>
                <a:latin typeface="Arial"/>
                <a:cs typeface="Arial"/>
              </a:rPr>
              <a:t>1962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pelo  </a:t>
            </a:r>
            <a:r>
              <a:rPr sz="2000" spc="-80" dirty="0">
                <a:solidFill>
                  <a:srgbClr val="642824"/>
                </a:solidFill>
                <a:latin typeface="Arial"/>
                <a:cs typeface="Arial"/>
              </a:rPr>
              <a:t>francês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Philippe </a:t>
            </a: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Dreyfus</a:t>
            </a:r>
            <a:r>
              <a:rPr sz="2000" spc="-3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642824"/>
                </a:solidFill>
                <a:latin typeface="Arial"/>
                <a:cs typeface="Arial"/>
              </a:rPr>
              <a:t>a  </a:t>
            </a:r>
            <a:r>
              <a:rPr sz="2000" spc="-5" dirty="0">
                <a:solidFill>
                  <a:srgbClr val="642824"/>
                </a:solidFill>
                <a:latin typeface="Arial"/>
                <a:cs typeface="Arial"/>
              </a:rPr>
              <a:t>partir </a:t>
            </a:r>
            <a:r>
              <a:rPr sz="2000" spc="-90" dirty="0">
                <a:solidFill>
                  <a:srgbClr val="642824"/>
                </a:solidFill>
                <a:latin typeface="Arial"/>
                <a:cs typeface="Arial"/>
              </a:rPr>
              <a:t>da </a:t>
            </a:r>
            <a:r>
              <a:rPr sz="2000" spc="-80" dirty="0">
                <a:solidFill>
                  <a:srgbClr val="642824"/>
                </a:solidFill>
                <a:latin typeface="Arial"/>
                <a:cs typeface="Arial"/>
              </a:rPr>
              <a:t>conjugação </a:t>
            </a:r>
            <a:r>
              <a:rPr sz="2000" spc="-125" dirty="0">
                <a:solidFill>
                  <a:srgbClr val="642824"/>
                </a:solidFill>
                <a:latin typeface="Arial"/>
                <a:cs typeface="Arial"/>
              </a:rPr>
              <a:t>das  </a:t>
            </a:r>
            <a:r>
              <a:rPr sz="2000" spc="-85" dirty="0">
                <a:solidFill>
                  <a:srgbClr val="642824"/>
                </a:solidFill>
                <a:latin typeface="Arial"/>
                <a:cs typeface="Arial"/>
              </a:rPr>
              <a:t>palavras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b="1" u="heavy" spc="10" dirty="0">
                <a:solidFill>
                  <a:srgbClr val="642824"/>
                </a:solidFill>
                <a:uFill>
                  <a:solidFill>
                    <a:srgbClr val="642824"/>
                  </a:solidFill>
                </a:uFill>
                <a:latin typeface="Trebuchet MS"/>
                <a:cs typeface="Trebuchet MS"/>
              </a:rPr>
              <a:t>I</a:t>
            </a:r>
            <a:r>
              <a:rPr sz="1450" b="1" u="heavy" spc="10" dirty="0">
                <a:solidFill>
                  <a:srgbClr val="642824"/>
                </a:solidFill>
                <a:uFill>
                  <a:solidFill>
                    <a:srgbClr val="642824"/>
                  </a:solidFill>
                </a:uFill>
                <a:latin typeface="Trebuchet MS"/>
                <a:cs typeface="Trebuchet MS"/>
              </a:rPr>
              <a:t>NFOR</a:t>
            </a:r>
            <a:r>
              <a:rPr sz="1450" b="1" spc="10" dirty="0">
                <a:solidFill>
                  <a:srgbClr val="642824"/>
                </a:solidFill>
                <a:latin typeface="Trebuchet MS"/>
                <a:cs typeface="Trebuchet MS"/>
              </a:rPr>
              <a:t>MAÇÃO </a:t>
            </a:r>
            <a:r>
              <a:rPr sz="1800" b="1" spc="-110" dirty="0">
                <a:solidFill>
                  <a:srgbClr val="642824"/>
                </a:solidFill>
                <a:latin typeface="Trebuchet MS"/>
                <a:cs typeface="Trebuchet MS"/>
              </a:rPr>
              <a:t>+</a:t>
            </a:r>
            <a:r>
              <a:rPr sz="1800" b="1" spc="-31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642824"/>
                </a:solidFill>
                <a:latin typeface="Trebuchet MS"/>
                <a:cs typeface="Trebuchet MS"/>
              </a:rPr>
              <a:t>A</a:t>
            </a:r>
            <a:r>
              <a:rPr sz="1450" b="1" spc="-20" dirty="0">
                <a:solidFill>
                  <a:srgbClr val="642824"/>
                </a:solidFill>
                <a:latin typeface="Trebuchet MS"/>
                <a:cs typeface="Trebuchet MS"/>
              </a:rPr>
              <a:t>UTO</a:t>
            </a:r>
            <a:r>
              <a:rPr sz="1450" b="1" u="heavy" spc="-20" dirty="0">
                <a:solidFill>
                  <a:srgbClr val="642824"/>
                </a:solidFill>
                <a:uFill>
                  <a:solidFill>
                    <a:srgbClr val="642824"/>
                  </a:solidFill>
                </a:uFill>
                <a:latin typeface="Trebuchet MS"/>
                <a:cs typeface="Trebuchet MS"/>
              </a:rPr>
              <a:t>MÁTICA</a:t>
            </a:r>
            <a:r>
              <a:rPr sz="1800" b="1" spc="-20" dirty="0">
                <a:solidFill>
                  <a:srgbClr val="642824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1809" y="4253610"/>
            <a:ext cx="2624455" cy="17030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sz="2000" b="1" spc="-55" dirty="0">
                <a:solidFill>
                  <a:srgbClr val="642824"/>
                </a:solidFill>
                <a:latin typeface="Trebuchet MS"/>
                <a:cs typeface="Trebuchet MS"/>
              </a:rPr>
              <a:t>Significado:</a:t>
            </a:r>
            <a:r>
              <a:rPr sz="2000" b="1" spc="-24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Tratamento  </a:t>
            </a:r>
            <a:r>
              <a:rPr sz="2000" spc="-65" dirty="0">
                <a:solidFill>
                  <a:srgbClr val="642824"/>
                </a:solidFill>
                <a:latin typeface="Arial"/>
                <a:cs typeface="Arial"/>
              </a:rPr>
              <a:t>ou </a:t>
            </a: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processamento </a:t>
            </a:r>
            <a:r>
              <a:rPr sz="2000" spc="-90" dirty="0">
                <a:solidFill>
                  <a:srgbClr val="642824"/>
                </a:solidFill>
                <a:latin typeface="Arial"/>
                <a:cs typeface="Arial"/>
              </a:rPr>
              <a:t>da 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informação </a:t>
            </a:r>
            <a:r>
              <a:rPr sz="2000" spc="-30" dirty="0">
                <a:solidFill>
                  <a:srgbClr val="642824"/>
                </a:solidFill>
                <a:latin typeface="Arial"/>
                <a:cs typeface="Arial"/>
              </a:rPr>
              <a:t>utilizando  </a:t>
            </a:r>
            <a:r>
              <a:rPr sz="2000" spc="-70" dirty="0">
                <a:solidFill>
                  <a:srgbClr val="642824"/>
                </a:solidFill>
                <a:latin typeface="Arial"/>
                <a:cs typeface="Arial"/>
              </a:rPr>
              <a:t>meios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automáticos,  </a:t>
            </a:r>
            <a:r>
              <a:rPr sz="2000" spc="-60" dirty="0">
                <a:solidFill>
                  <a:srgbClr val="642824"/>
                </a:solidFill>
                <a:latin typeface="Arial"/>
                <a:cs typeface="Arial"/>
              </a:rPr>
              <a:t>nomeadamente </a:t>
            </a:r>
            <a:r>
              <a:rPr sz="2000" spc="-45" dirty="0">
                <a:solidFill>
                  <a:srgbClr val="642824"/>
                </a:solidFill>
                <a:latin typeface="Arial"/>
                <a:cs typeface="Arial"/>
              </a:rPr>
              <a:t>o  </a:t>
            </a:r>
            <a:r>
              <a:rPr sz="2000" spc="-50" dirty="0">
                <a:solidFill>
                  <a:srgbClr val="642824"/>
                </a:solidFill>
                <a:latin typeface="Arial"/>
                <a:cs typeface="Arial"/>
              </a:rPr>
              <a:t>computador.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634060"/>
            <a:ext cx="39262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Informação</a:t>
            </a:r>
            <a:r>
              <a:rPr sz="4000" spc="-325" dirty="0"/>
              <a:t> </a:t>
            </a:r>
            <a:r>
              <a:rPr sz="4000" spc="-35" dirty="0"/>
              <a:t>Digital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680389" y="2041017"/>
            <a:ext cx="2526665" cy="3816350"/>
            <a:chOff x="680389" y="2041017"/>
            <a:chExt cx="2526665" cy="3816350"/>
          </a:xfrm>
        </p:grpSpPr>
        <p:sp>
          <p:nvSpPr>
            <p:cNvPr id="4" name="object 4"/>
            <p:cNvSpPr/>
            <p:nvPr/>
          </p:nvSpPr>
          <p:spPr>
            <a:xfrm>
              <a:off x="683564" y="2044192"/>
              <a:ext cx="2520264" cy="3809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3564" y="2044192"/>
              <a:ext cx="2520315" cy="3810000"/>
            </a:xfrm>
            <a:custGeom>
              <a:avLst/>
              <a:gdLst/>
              <a:ahLst/>
              <a:cxnLst/>
              <a:rect l="l" t="t" r="r" b="b"/>
              <a:pathLst>
                <a:path w="2520315" h="3810000">
                  <a:moveTo>
                    <a:pt x="2100275" y="3809542"/>
                  </a:moveTo>
                  <a:lnTo>
                    <a:pt x="2184222" y="3473450"/>
                  </a:lnTo>
                  <a:lnTo>
                    <a:pt x="2520264" y="3389503"/>
                  </a:lnTo>
                  <a:lnTo>
                    <a:pt x="2100275" y="3809542"/>
                  </a:lnTo>
                  <a:lnTo>
                    <a:pt x="0" y="3809542"/>
                  </a:lnTo>
                  <a:lnTo>
                    <a:pt x="0" y="0"/>
                  </a:lnTo>
                  <a:lnTo>
                    <a:pt x="2520264" y="0"/>
                  </a:lnTo>
                  <a:lnTo>
                    <a:pt x="2520264" y="3389503"/>
                  </a:lnTo>
                </a:path>
              </a:pathLst>
            </a:custGeom>
            <a:ln w="6350">
              <a:solidFill>
                <a:srgbClr val="975A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1103" y="2372106"/>
            <a:ext cx="21824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531" y="2718054"/>
            <a:ext cx="21920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103" y="3064001"/>
            <a:ext cx="21824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531" y="3410203"/>
            <a:ext cx="21920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103" y="3756152"/>
            <a:ext cx="21824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531" y="4102100"/>
            <a:ext cx="21920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1103" y="4448047"/>
            <a:ext cx="21824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1103" y="4793944"/>
            <a:ext cx="2184400" cy="540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9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9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85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r>
              <a:rPr sz="1100" spc="-10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EBF4D6"/>
                </a:solidFill>
                <a:latin typeface="Arial"/>
                <a:cs typeface="Arial"/>
              </a:rPr>
              <a:t>0</a:t>
            </a:r>
            <a:r>
              <a:rPr sz="1100" spc="-70" dirty="0">
                <a:solidFill>
                  <a:srgbClr val="EBF4D6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EBF4D6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3376" y="2044064"/>
            <a:ext cx="4658995" cy="9645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55"/>
              </a:spcBef>
            </a:pPr>
            <a:r>
              <a:rPr sz="2200" spc="-75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2200" spc="-55" dirty="0">
                <a:solidFill>
                  <a:srgbClr val="642824"/>
                </a:solidFill>
                <a:latin typeface="Arial"/>
                <a:cs typeface="Arial"/>
              </a:rPr>
              <a:t>informação </a:t>
            </a:r>
            <a:r>
              <a:rPr sz="2200" spc="-10" dirty="0">
                <a:solidFill>
                  <a:srgbClr val="642824"/>
                </a:solidFill>
                <a:latin typeface="Arial"/>
                <a:cs typeface="Arial"/>
              </a:rPr>
              <a:t>digital </a:t>
            </a:r>
            <a:r>
              <a:rPr sz="2200" spc="-135" dirty="0">
                <a:solidFill>
                  <a:srgbClr val="642824"/>
                </a:solidFill>
                <a:latin typeface="Arial"/>
                <a:cs typeface="Arial"/>
              </a:rPr>
              <a:t>é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guardada </a:t>
            </a:r>
            <a:r>
              <a:rPr sz="2200" spc="-110" dirty="0">
                <a:solidFill>
                  <a:srgbClr val="642824"/>
                </a:solidFill>
                <a:latin typeface="Arial"/>
                <a:cs typeface="Arial"/>
              </a:rPr>
              <a:t>na  </a:t>
            </a:r>
            <a:r>
              <a:rPr sz="2200" spc="-50" dirty="0">
                <a:solidFill>
                  <a:srgbClr val="642824"/>
                </a:solidFill>
                <a:latin typeface="Arial"/>
                <a:cs typeface="Arial"/>
              </a:rPr>
              <a:t>memória</a:t>
            </a:r>
            <a:r>
              <a:rPr sz="22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642824"/>
                </a:solidFill>
                <a:latin typeface="Arial"/>
                <a:cs typeface="Arial"/>
              </a:rPr>
              <a:t>do</a:t>
            </a:r>
            <a:r>
              <a:rPr sz="22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642824"/>
                </a:solidFill>
                <a:latin typeface="Arial"/>
                <a:cs typeface="Arial"/>
              </a:rPr>
              <a:t>computador</a:t>
            </a:r>
            <a:r>
              <a:rPr sz="22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642824"/>
                </a:solidFill>
                <a:latin typeface="Arial"/>
                <a:cs typeface="Arial"/>
              </a:rPr>
              <a:t>sob</a:t>
            </a:r>
            <a:r>
              <a:rPr sz="22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22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642824"/>
                </a:solidFill>
                <a:latin typeface="Arial"/>
                <a:cs typeface="Arial"/>
              </a:rPr>
              <a:t>forma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642824"/>
                </a:solidFill>
                <a:latin typeface="Arial"/>
                <a:cs typeface="Arial"/>
              </a:rPr>
              <a:t>de  </a:t>
            </a:r>
            <a:r>
              <a:rPr sz="2200" spc="-25" dirty="0">
                <a:solidFill>
                  <a:srgbClr val="C76B08"/>
                </a:solidFill>
                <a:latin typeface="Arial"/>
                <a:cs typeface="Arial"/>
              </a:rPr>
              <a:t>bits</a:t>
            </a:r>
            <a:r>
              <a:rPr sz="2200" spc="-25" dirty="0">
                <a:solidFill>
                  <a:srgbClr val="642824"/>
                </a:solidFill>
                <a:latin typeface="Arial"/>
                <a:cs typeface="Arial"/>
              </a:rPr>
              <a:t>,</a:t>
            </a:r>
            <a:r>
              <a:rPr sz="22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C76B08"/>
                </a:solidFill>
                <a:latin typeface="Arial"/>
                <a:cs typeface="Arial"/>
              </a:rPr>
              <a:t>bytes</a:t>
            </a:r>
            <a:r>
              <a:rPr sz="2200" spc="-50" dirty="0">
                <a:solidFill>
                  <a:srgbClr val="642824"/>
                </a:solidFill>
                <a:latin typeface="Arial"/>
                <a:cs typeface="Arial"/>
              </a:rPr>
              <a:t>...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3376" y="3158490"/>
            <a:ext cx="1737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10" dirty="0">
                <a:solidFill>
                  <a:srgbClr val="642824"/>
                </a:solidFill>
                <a:latin typeface="Arial"/>
                <a:cs typeface="Arial"/>
              </a:rPr>
              <a:t>O </a:t>
            </a:r>
            <a:r>
              <a:rPr sz="2200" spc="-105" dirty="0">
                <a:solidFill>
                  <a:srgbClr val="642824"/>
                </a:solidFill>
                <a:latin typeface="Arial"/>
                <a:cs typeface="Arial"/>
              </a:rPr>
              <a:t>que </a:t>
            </a:r>
            <a:r>
              <a:rPr sz="2200" spc="-135" dirty="0">
                <a:solidFill>
                  <a:srgbClr val="642824"/>
                </a:solidFill>
                <a:latin typeface="Arial"/>
                <a:cs typeface="Arial"/>
              </a:rPr>
              <a:t>é </a:t>
            </a:r>
            <a:r>
              <a:rPr sz="2200" spc="-5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2200" spc="-3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3000" spc="-75" dirty="0">
                <a:solidFill>
                  <a:srgbClr val="C76B08"/>
                </a:solidFill>
                <a:latin typeface="Arial"/>
                <a:cs typeface="Arial"/>
              </a:rPr>
              <a:t>Bit</a:t>
            </a:r>
            <a:r>
              <a:rPr sz="2200" spc="-75" dirty="0">
                <a:solidFill>
                  <a:srgbClr val="642824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1808" y="3672078"/>
            <a:ext cx="4161154" cy="117284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86385" marR="5080" indent="-274320">
              <a:lnSpc>
                <a:spcPts val="2050"/>
              </a:lnSpc>
              <a:spcBef>
                <a:spcPts val="355"/>
              </a:spcBef>
              <a:buSzPct val="107894"/>
              <a:buChar char="▪"/>
              <a:tabLst>
                <a:tab pos="286385" algn="l"/>
                <a:tab pos="287020" algn="l"/>
              </a:tabLst>
            </a:pPr>
            <a:r>
              <a:rPr sz="1900" spc="-95" dirty="0">
                <a:solidFill>
                  <a:srgbClr val="642824"/>
                </a:solidFill>
                <a:latin typeface="Arial"/>
                <a:cs typeface="Arial"/>
              </a:rPr>
              <a:t>O</a:t>
            </a:r>
            <a:r>
              <a:rPr sz="19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642824"/>
                </a:solidFill>
                <a:latin typeface="Arial"/>
                <a:cs typeface="Arial"/>
              </a:rPr>
              <a:t>bit</a:t>
            </a:r>
            <a:r>
              <a:rPr sz="19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642824"/>
                </a:solidFill>
                <a:latin typeface="Arial"/>
                <a:cs typeface="Arial"/>
              </a:rPr>
              <a:t>é</a:t>
            </a:r>
            <a:r>
              <a:rPr sz="19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19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642824"/>
                </a:solidFill>
                <a:latin typeface="Arial"/>
                <a:cs typeface="Arial"/>
              </a:rPr>
              <a:t>menor</a:t>
            </a:r>
            <a:r>
              <a:rPr sz="19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642824"/>
                </a:solidFill>
                <a:latin typeface="Arial"/>
                <a:cs typeface="Arial"/>
              </a:rPr>
              <a:t>unidade</a:t>
            </a:r>
            <a:r>
              <a:rPr sz="19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9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642824"/>
                </a:solidFill>
                <a:latin typeface="Arial"/>
                <a:cs typeface="Arial"/>
              </a:rPr>
              <a:t>informação  </a:t>
            </a:r>
            <a:r>
              <a:rPr sz="1900" spc="-75" dirty="0">
                <a:solidFill>
                  <a:srgbClr val="642824"/>
                </a:solidFill>
                <a:latin typeface="Arial"/>
                <a:cs typeface="Arial"/>
              </a:rPr>
              <a:t>guardada </a:t>
            </a:r>
            <a:r>
              <a:rPr sz="1900" spc="-55" dirty="0">
                <a:solidFill>
                  <a:srgbClr val="642824"/>
                </a:solidFill>
                <a:latin typeface="Arial"/>
                <a:cs typeface="Arial"/>
              </a:rPr>
              <a:t>num</a:t>
            </a:r>
            <a:r>
              <a:rPr sz="1900" spc="-2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642824"/>
                </a:solidFill>
                <a:latin typeface="Arial"/>
                <a:cs typeface="Arial"/>
              </a:rPr>
              <a:t>computador.</a:t>
            </a:r>
            <a:endParaRPr sz="1900">
              <a:latin typeface="Arial"/>
              <a:cs typeface="Arial"/>
            </a:endParaRPr>
          </a:p>
          <a:p>
            <a:pPr marL="286385" marR="525145" indent="-274320">
              <a:lnSpc>
                <a:spcPts val="2050"/>
              </a:lnSpc>
              <a:spcBef>
                <a:spcPts val="605"/>
              </a:spcBef>
              <a:buSzPct val="107894"/>
              <a:buChar char="▪"/>
              <a:tabLst>
                <a:tab pos="286385" algn="l"/>
                <a:tab pos="287020" algn="l"/>
              </a:tabLst>
            </a:pPr>
            <a:r>
              <a:rPr sz="1900" spc="-95" dirty="0">
                <a:solidFill>
                  <a:srgbClr val="642824"/>
                </a:solidFill>
                <a:latin typeface="Arial"/>
                <a:cs typeface="Arial"/>
              </a:rPr>
              <a:t>Resulta </a:t>
            </a:r>
            <a:r>
              <a:rPr sz="1900" spc="-85" dirty="0">
                <a:solidFill>
                  <a:srgbClr val="642824"/>
                </a:solidFill>
                <a:latin typeface="Arial"/>
                <a:cs typeface="Arial"/>
              </a:rPr>
              <a:t>da </a:t>
            </a:r>
            <a:r>
              <a:rPr sz="1900" spc="-65" dirty="0">
                <a:solidFill>
                  <a:srgbClr val="642824"/>
                </a:solidFill>
                <a:latin typeface="Arial"/>
                <a:cs typeface="Arial"/>
              </a:rPr>
              <a:t>contração </a:t>
            </a:r>
            <a:r>
              <a:rPr sz="1900" spc="-120" dirty="0">
                <a:solidFill>
                  <a:srgbClr val="642824"/>
                </a:solidFill>
                <a:latin typeface="Arial"/>
                <a:cs typeface="Arial"/>
              </a:rPr>
              <a:t>das</a:t>
            </a:r>
            <a:r>
              <a:rPr sz="1900" spc="-3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642824"/>
                </a:solidFill>
                <a:latin typeface="Arial"/>
                <a:cs typeface="Arial"/>
              </a:rPr>
              <a:t>palavras  </a:t>
            </a:r>
            <a:r>
              <a:rPr sz="1900" spc="-85" dirty="0">
                <a:solidFill>
                  <a:srgbClr val="642824"/>
                </a:solidFill>
                <a:latin typeface="Arial"/>
                <a:cs typeface="Arial"/>
              </a:rPr>
              <a:t>inglesas </a:t>
            </a:r>
            <a:r>
              <a:rPr sz="1900" spc="-5" dirty="0">
                <a:solidFill>
                  <a:srgbClr val="642824"/>
                </a:solidFill>
                <a:latin typeface="Arial"/>
                <a:cs typeface="Arial"/>
              </a:rPr>
              <a:t>“binary” </a:t>
            </a:r>
            <a:r>
              <a:rPr sz="1900" spc="-114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1900" spc="-3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642824"/>
                </a:solidFill>
                <a:latin typeface="Arial"/>
                <a:cs typeface="Arial"/>
              </a:rPr>
              <a:t>“digit”.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43376" y="5350560"/>
            <a:ext cx="4499610" cy="84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65" dirty="0">
                <a:solidFill>
                  <a:srgbClr val="642824"/>
                </a:solidFill>
                <a:latin typeface="Arial"/>
                <a:cs typeface="Arial"/>
              </a:rPr>
              <a:t>Um</a:t>
            </a:r>
            <a:r>
              <a:rPr sz="22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642824"/>
                </a:solidFill>
                <a:latin typeface="Arial"/>
                <a:cs typeface="Arial"/>
              </a:rPr>
              <a:t>bit</a:t>
            </a:r>
            <a:r>
              <a:rPr sz="22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642824"/>
                </a:solidFill>
                <a:latin typeface="Arial"/>
                <a:cs typeface="Arial"/>
              </a:rPr>
              <a:t>é</a:t>
            </a:r>
            <a:r>
              <a:rPr sz="22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642824"/>
                </a:solidFill>
                <a:latin typeface="Arial"/>
                <a:cs typeface="Arial"/>
              </a:rPr>
              <a:t>representado</a:t>
            </a:r>
            <a:r>
              <a:rPr sz="22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642824"/>
                </a:solidFill>
                <a:latin typeface="Arial"/>
                <a:cs typeface="Arial"/>
              </a:rPr>
              <a:t>por</a:t>
            </a:r>
            <a:r>
              <a:rPr sz="22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642824"/>
                </a:solidFill>
                <a:latin typeface="Arial"/>
                <a:cs typeface="Arial"/>
              </a:rPr>
              <a:t>que</a:t>
            </a:r>
            <a:r>
              <a:rPr sz="22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642824"/>
                </a:solidFill>
                <a:latin typeface="Arial"/>
                <a:cs typeface="Arial"/>
              </a:rPr>
              <a:t>dígitos?</a:t>
            </a:r>
            <a:endParaRPr sz="22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85"/>
              </a:spcBef>
              <a:buSzPct val="110000"/>
              <a:buChar char="▪"/>
              <a:tabLst>
                <a:tab pos="695960" algn="l"/>
              </a:tabLst>
            </a:pPr>
            <a:r>
              <a:rPr sz="3000" spc="-130" dirty="0">
                <a:solidFill>
                  <a:srgbClr val="C76B08"/>
                </a:solidFill>
                <a:latin typeface="Arial"/>
                <a:cs typeface="Arial"/>
              </a:rPr>
              <a:t>0</a:t>
            </a:r>
            <a:r>
              <a:rPr sz="3000" spc="-500" dirty="0">
                <a:solidFill>
                  <a:srgbClr val="C76B08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642824"/>
                </a:solidFill>
                <a:latin typeface="Arial"/>
                <a:cs typeface="Arial"/>
              </a:rPr>
              <a:t>e </a:t>
            </a:r>
            <a:r>
              <a:rPr sz="3000" spc="-325" dirty="0">
                <a:solidFill>
                  <a:srgbClr val="C76B08"/>
                </a:solidFill>
                <a:latin typeface="Arial"/>
                <a:cs typeface="Arial"/>
              </a:rPr>
              <a:t>1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568528"/>
            <a:ext cx="4244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14" dirty="0"/>
              <a:t>Informação</a:t>
            </a:r>
            <a:r>
              <a:rPr sz="4400" spc="-434" dirty="0"/>
              <a:t> </a:t>
            </a:r>
            <a:r>
              <a:rPr sz="4400" spc="-10" dirty="0"/>
              <a:t>digital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363339" y="2024253"/>
            <a:ext cx="2499995" cy="4091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75" dirty="0">
                <a:solidFill>
                  <a:srgbClr val="642824"/>
                </a:solidFill>
                <a:latin typeface="Arial"/>
                <a:cs typeface="Arial"/>
              </a:rPr>
              <a:t>O </a:t>
            </a:r>
            <a:r>
              <a:rPr sz="1500" spc="-70" dirty="0">
                <a:solidFill>
                  <a:srgbClr val="642824"/>
                </a:solidFill>
                <a:latin typeface="Arial"/>
                <a:cs typeface="Arial"/>
              </a:rPr>
              <a:t>que </a:t>
            </a:r>
            <a:r>
              <a:rPr sz="1500" spc="-90" dirty="0">
                <a:solidFill>
                  <a:srgbClr val="642824"/>
                </a:solidFill>
                <a:latin typeface="Arial"/>
                <a:cs typeface="Arial"/>
              </a:rPr>
              <a:t>é </a:t>
            </a:r>
            <a:r>
              <a:rPr sz="1500" spc="-35" dirty="0">
                <a:solidFill>
                  <a:srgbClr val="642824"/>
                </a:solidFill>
                <a:latin typeface="Arial"/>
                <a:cs typeface="Arial"/>
              </a:rPr>
              <a:t>um</a:t>
            </a:r>
            <a:r>
              <a:rPr sz="1500" spc="-2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500" spc="-70" dirty="0">
                <a:solidFill>
                  <a:srgbClr val="C76B08"/>
                </a:solidFill>
                <a:latin typeface="Arial"/>
                <a:cs typeface="Arial"/>
              </a:rPr>
              <a:t>Byte</a:t>
            </a:r>
            <a:r>
              <a:rPr sz="1500" spc="-70" dirty="0">
                <a:solidFill>
                  <a:srgbClr val="642824"/>
                </a:solidFill>
                <a:latin typeface="Arial"/>
                <a:cs typeface="Arial"/>
              </a:rPr>
              <a:t>?</a:t>
            </a:r>
            <a:endParaRPr sz="15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25"/>
              </a:spcBef>
              <a:buSzPct val="107692"/>
              <a:buChar char="▪"/>
              <a:tabLst>
                <a:tab pos="695325" algn="l"/>
                <a:tab pos="695960" algn="l"/>
              </a:tabLst>
            </a:pPr>
            <a:r>
              <a:rPr sz="1300" spc="-155" dirty="0">
                <a:solidFill>
                  <a:srgbClr val="642824"/>
                </a:solidFill>
                <a:latin typeface="Arial"/>
                <a:cs typeface="Arial"/>
              </a:rPr>
              <a:t>É </a:t>
            </a:r>
            <a:r>
              <a:rPr sz="1300" spc="-35" dirty="0">
                <a:solidFill>
                  <a:srgbClr val="642824"/>
                </a:solidFill>
                <a:latin typeface="Arial"/>
                <a:cs typeface="Arial"/>
              </a:rPr>
              <a:t>um </a:t>
            </a:r>
            <a:r>
              <a:rPr sz="1300" spc="-25" dirty="0">
                <a:solidFill>
                  <a:srgbClr val="642824"/>
                </a:solidFill>
                <a:latin typeface="Arial"/>
                <a:cs typeface="Arial"/>
              </a:rPr>
              <a:t>conjunto </a:t>
            </a:r>
            <a:r>
              <a:rPr sz="1300" spc="-5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300" spc="-60" dirty="0">
                <a:solidFill>
                  <a:srgbClr val="642824"/>
                </a:solidFill>
                <a:latin typeface="Arial"/>
                <a:cs typeface="Arial"/>
              </a:rPr>
              <a:t>8</a:t>
            </a:r>
            <a:r>
              <a:rPr sz="1300" spc="-2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642824"/>
                </a:solidFill>
                <a:latin typeface="Arial"/>
                <a:cs typeface="Arial"/>
              </a:rPr>
              <a:t>bits.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642824"/>
              </a:buClr>
              <a:buFont typeface="Arial"/>
              <a:buChar char="▪"/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500" spc="-75" dirty="0">
                <a:solidFill>
                  <a:srgbClr val="642824"/>
                </a:solidFill>
                <a:latin typeface="Arial"/>
                <a:cs typeface="Arial"/>
              </a:rPr>
              <a:t>Quais </a:t>
            </a:r>
            <a:r>
              <a:rPr sz="1500" spc="-95" dirty="0">
                <a:solidFill>
                  <a:srgbClr val="642824"/>
                </a:solidFill>
                <a:latin typeface="Arial"/>
                <a:cs typeface="Arial"/>
              </a:rPr>
              <a:t>são </a:t>
            </a:r>
            <a:r>
              <a:rPr sz="1500" spc="-90" dirty="0">
                <a:solidFill>
                  <a:srgbClr val="642824"/>
                </a:solidFill>
                <a:latin typeface="Arial"/>
                <a:cs typeface="Arial"/>
              </a:rPr>
              <a:t>os </a:t>
            </a:r>
            <a:r>
              <a:rPr sz="1500" spc="-20" dirty="0">
                <a:solidFill>
                  <a:srgbClr val="642824"/>
                </a:solidFill>
                <a:latin typeface="Arial"/>
                <a:cs typeface="Arial"/>
              </a:rPr>
              <a:t>múltiplos </a:t>
            </a:r>
            <a:r>
              <a:rPr sz="1500" spc="-35" dirty="0">
                <a:solidFill>
                  <a:srgbClr val="642824"/>
                </a:solidFill>
                <a:latin typeface="Arial"/>
                <a:cs typeface="Arial"/>
              </a:rPr>
              <a:t>do</a:t>
            </a:r>
            <a:r>
              <a:rPr sz="1500" spc="-3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642824"/>
                </a:solidFill>
                <a:latin typeface="Arial"/>
                <a:cs typeface="Arial"/>
              </a:rPr>
              <a:t>byte?</a:t>
            </a:r>
            <a:endParaRPr sz="15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30"/>
              </a:spcBef>
              <a:buSzPct val="107692"/>
              <a:buChar char="▪"/>
              <a:tabLst>
                <a:tab pos="695325" algn="l"/>
                <a:tab pos="695960" algn="l"/>
              </a:tabLst>
            </a:pPr>
            <a:r>
              <a:rPr sz="1300" spc="-95" dirty="0">
                <a:solidFill>
                  <a:srgbClr val="642824"/>
                </a:solidFill>
                <a:latin typeface="Arial"/>
                <a:cs typeface="Arial"/>
              </a:rPr>
              <a:t>KB </a:t>
            </a:r>
            <a:r>
              <a:rPr sz="1300" spc="-5" dirty="0">
                <a:solidFill>
                  <a:srgbClr val="642824"/>
                </a:solidFill>
                <a:latin typeface="Arial"/>
                <a:cs typeface="Arial"/>
              </a:rPr>
              <a:t>-</a:t>
            </a:r>
            <a:r>
              <a:rPr sz="1300" spc="-1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642824"/>
                </a:solidFill>
                <a:latin typeface="Arial"/>
                <a:cs typeface="Arial"/>
              </a:rPr>
              <a:t>Kilobyte</a:t>
            </a:r>
            <a:endParaRPr sz="13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30"/>
              </a:spcBef>
              <a:buSzPct val="107692"/>
              <a:buChar char="▪"/>
              <a:tabLst>
                <a:tab pos="695325" algn="l"/>
                <a:tab pos="695960" algn="l"/>
              </a:tabLst>
            </a:pPr>
            <a:r>
              <a:rPr sz="1300" spc="-60" dirty="0">
                <a:solidFill>
                  <a:srgbClr val="642824"/>
                </a:solidFill>
                <a:latin typeface="Arial"/>
                <a:cs typeface="Arial"/>
              </a:rPr>
              <a:t>MB </a:t>
            </a:r>
            <a:r>
              <a:rPr sz="1300" spc="-5" dirty="0">
                <a:solidFill>
                  <a:srgbClr val="642824"/>
                </a:solidFill>
                <a:latin typeface="Arial"/>
                <a:cs typeface="Arial"/>
              </a:rPr>
              <a:t>-</a:t>
            </a:r>
            <a:r>
              <a:rPr sz="13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300" spc="-35" dirty="0">
                <a:solidFill>
                  <a:srgbClr val="642824"/>
                </a:solidFill>
                <a:latin typeface="Arial"/>
                <a:cs typeface="Arial"/>
              </a:rPr>
              <a:t>Megabyte</a:t>
            </a:r>
            <a:endParaRPr sz="13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35"/>
              </a:spcBef>
              <a:buSzPct val="107692"/>
              <a:buChar char="▪"/>
              <a:tabLst>
                <a:tab pos="695325" algn="l"/>
                <a:tab pos="695960" algn="l"/>
              </a:tabLst>
            </a:pPr>
            <a:r>
              <a:rPr sz="1300" spc="-125" dirty="0">
                <a:solidFill>
                  <a:srgbClr val="642824"/>
                </a:solidFill>
                <a:latin typeface="Arial"/>
                <a:cs typeface="Arial"/>
              </a:rPr>
              <a:t>GB </a:t>
            </a:r>
            <a:r>
              <a:rPr sz="1300" spc="-5" dirty="0">
                <a:solidFill>
                  <a:srgbClr val="642824"/>
                </a:solidFill>
                <a:latin typeface="Arial"/>
                <a:cs typeface="Arial"/>
              </a:rPr>
              <a:t>-</a:t>
            </a:r>
            <a:r>
              <a:rPr sz="13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642824"/>
                </a:solidFill>
                <a:latin typeface="Arial"/>
                <a:cs typeface="Arial"/>
              </a:rPr>
              <a:t>Gigabyte</a:t>
            </a:r>
            <a:endParaRPr sz="1300">
              <a:latin typeface="Arial"/>
              <a:cs typeface="Arial"/>
            </a:endParaRPr>
          </a:p>
          <a:p>
            <a:pPr marL="695325" indent="-274955">
              <a:lnSpc>
                <a:spcPct val="100000"/>
              </a:lnSpc>
              <a:spcBef>
                <a:spcPts val="130"/>
              </a:spcBef>
              <a:buSzPct val="107692"/>
              <a:buChar char="▪"/>
              <a:tabLst>
                <a:tab pos="695325" algn="l"/>
                <a:tab pos="695960" algn="l"/>
              </a:tabLst>
            </a:pPr>
            <a:r>
              <a:rPr sz="1300" spc="-90" dirty="0">
                <a:solidFill>
                  <a:srgbClr val="642824"/>
                </a:solidFill>
                <a:latin typeface="Arial"/>
                <a:cs typeface="Arial"/>
              </a:rPr>
              <a:t>TB </a:t>
            </a:r>
            <a:r>
              <a:rPr sz="1300" spc="-95" dirty="0">
                <a:solidFill>
                  <a:srgbClr val="642824"/>
                </a:solidFill>
                <a:latin typeface="Arial"/>
                <a:cs typeface="Arial"/>
              </a:rPr>
              <a:t>–</a:t>
            </a:r>
            <a:r>
              <a:rPr sz="1300" spc="-2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642824"/>
                </a:solidFill>
                <a:latin typeface="Arial"/>
                <a:cs typeface="Arial"/>
              </a:rPr>
              <a:t>Terabyte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500" spc="-165" dirty="0">
                <a:solidFill>
                  <a:srgbClr val="642824"/>
                </a:solidFill>
                <a:latin typeface="Arial"/>
                <a:cs typeface="Arial"/>
              </a:rPr>
              <a:t>1 </a:t>
            </a:r>
            <a:r>
              <a:rPr sz="1500" spc="-35" dirty="0">
                <a:solidFill>
                  <a:srgbClr val="642824"/>
                </a:solidFill>
                <a:latin typeface="Arial"/>
                <a:cs typeface="Arial"/>
              </a:rPr>
              <a:t>byte= </a:t>
            </a:r>
            <a:r>
              <a:rPr sz="1500" spc="-65" dirty="0">
                <a:solidFill>
                  <a:srgbClr val="642824"/>
                </a:solidFill>
                <a:latin typeface="Arial"/>
                <a:cs typeface="Arial"/>
              </a:rPr>
              <a:t>8</a:t>
            </a:r>
            <a:r>
              <a:rPr sz="15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642824"/>
                </a:solidFill>
                <a:latin typeface="Arial"/>
                <a:cs typeface="Arial"/>
              </a:rPr>
              <a:t>bits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500" spc="-165" dirty="0">
                <a:solidFill>
                  <a:srgbClr val="642824"/>
                </a:solidFill>
                <a:latin typeface="Arial"/>
                <a:cs typeface="Arial"/>
              </a:rPr>
              <a:t>1 </a:t>
            </a:r>
            <a:r>
              <a:rPr sz="1500" spc="-100" dirty="0">
                <a:solidFill>
                  <a:srgbClr val="642824"/>
                </a:solidFill>
                <a:latin typeface="Arial"/>
                <a:cs typeface="Arial"/>
              </a:rPr>
              <a:t>KB </a:t>
            </a:r>
            <a:r>
              <a:rPr sz="1500" spc="-40" dirty="0">
                <a:solidFill>
                  <a:srgbClr val="642824"/>
                </a:solidFill>
                <a:latin typeface="Arial"/>
                <a:cs typeface="Arial"/>
              </a:rPr>
              <a:t>(Kilobyte)= </a:t>
            </a:r>
            <a:r>
              <a:rPr sz="1500" spc="-100" dirty="0">
                <a:solidFill>
                  <a:srgbClr val="642824"/>
                </a:solidFill>
                <a:latin typeface="Arial"/>
                <a:cs typeface="Arial"/>
              </a:rPr>
              <a:t>1024</a:t>
            </a:r>
            <a:r>
              <a:rPr sz="15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642824"/>
                </a:solidFill>
                <a:latin typeface="Arial"/>
                <a:cs typeface="Arial"/>
              </a:rPr>
              <a:t>bytes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500" spc="-165" dirty="0">
                <a:solidFill>
                  <a:srgbClr val="642824"/>
                </a:solidFill>
                <a:latin typeface="Arial"/>
                <a:cs typeface="Arial"/>
              </a:rPr>
              <a:t>1 </a:t>
            </a:r>
            <a:r>
              <a:rPr sz="1500" spc="-65" dirty="0">
                <a:solidFill>
                  <a:srgbClr val="642824"/>
                </a:solidFill>
                <a:latin typeface="Arial"/>
                <a:cs typeface="Arial"/>
              </a:rPr>
              <a:t>MB </a:t>
            </a:r>
            <a:r>
              <a:rPr sz="1500" spc="-55" dirty="0">
                <a:solidFill>
                  <a:srgbClr val="642824"/>
                </a:solidFill>
                <a:latin typeface="Arial"/>
                <a:cs typeface="Arial"/>
              </a:rPr>
              <a:t>(Megabyte)= </a:t>
            </a:r>
            <a:r>
              <a:rPr sz="1500" spc="-100" dirty="0">
                <a:solidFill>
                  <a:srgbClr val="642824"/>
                </a:solidFill>
                <a:latin typeface="Arial"/>
                <a:cs typeface="Arial"/>
              </a:rPr>
              <a:t>1024</a:t>
            </a:r>
            <a:r>
              <a:rPr sz="15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642824"/>
                </a:solidFill>
                <a:latin typeface="Arial"/>
                <a:cs typeface="Arial"/>
              </a:rPr>
              <a:t>KB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500" spc="-165" dirty="0">
                <a:solidFill>
                  <a:srgbClr val="642824"/>
                </a:solidFill>
                <a:latin typeface="Arial"/>
                <a:cs typeface="Arial"/>
              </a:rPr>
              <a:t>1 </a:t>
            </a:r>
            <a:r>
              <a:rPr sz="1500" spc="-140" dirty="0">
                <a:solidFill>
                  <a:srgbClr val="642824"/>
                </a:solidFill>
                <a:latin typeface="Arial"/>
                <a:cs typeface="Arial"/>
              </a:rPr>
              <a:t>GB </a:t>
            </a:r>
            <a:r>
              <a:rPr sz="1500" spc="-60" dirty="0">
                <a:solidFill>
                  <a:srgbClr val="642824"/>
                </a:solidFill>
                <a:latin typeface="Arial"/>
                <a:cs typeface="Arial"/>
              </a:rPr>
              <a:t>(Gigabyte)= </a:t>
            </a:r>
            <a:r>
              <a:rPr sz="1500" spc="-100" dirty="0">
                <a:solidFill>
                  <a:srgbClr val="642824"/>
                </a:solidFill>
                <a:latin typeface="Arial"/>
                <a:cs typeface="Arial"/>
              </a:rPr>
              <a:t>1024</a:t>
            </a:r>
            <a:r>
              <a:rPr sz="15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642824"/>
                </a:solidFill>
                <a:latin typeface="Arial"/>
                <a:cs typeface="Arial"/>
              </a:rPr>
              <a:t>MB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500" spc="-165" dirty="0">
                <a:solidFill>
                  <a:srgbClr val="642824"/>
                </a:solidFill>
                <a:latin typeface="Arial"/>
                <a:cs typeface="Arial"/>
              </a:rPr>
              <a:t>1 </a:t>
            </a:r>
            <a:r>
              <a:rPr sz="1500" spc="-100" dirty="0">
                <a:solidFill>
                  <a:srgbClr val="642824"/>
                </a:solidFill>
                <a:latin typeface="Arial"/>
                <a:cs typeface="Arial"/>
              </a:rPr>
              <a:t>TB </a:t>
            </a:r>
            <a:r>
              <a:rPr sz="1500" spc="-65" dirty="0">
                <a:solidFill>
                  <a:srgbClr val="642824"/>
                </a:solidFill>
                <a:latin typeface="Arial"/>
                <a:cs typeface="Arial"/>
              </a:rPr>
              <a:t>(Terabyte)= </a:t>
            </a:r>
            <a:r>
              <a:rPr sz="1500" spc="-100" dirty="0">
                <a:solidFill>
                  <a:srgbClr val="642824"/>
                </a:solidFill>
                <a:latin typeface="Arial"/>
                <a:cs typeface="Arial"/>
              </a:rPr>
              <a:t>1024</a:t>
            </a:r>
            <a:r>
              <a:rPr sz="1500" spc="-2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500" spc="-140" dirty="0">
                <a:solidFill>
                  <a:srgbClr val="642824"/>
                </a:solidFill>
                <a:latin typeface="Arial"/>
                <a:cs typeface="Arial"/>
              </a:rPr>
              <a:t>GB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0100" y="1916810"/>
            <a:ext cx="2891155" cy="4941570"/>
            <a:chOff x="800100" y="1916810"/>
            <a:chExt cx="2891155" cy="4941570"/>
          </a:xfrm>
        </p:grpSpPr>
        <p:sp>
          <p:nvSpPr>
            <p:cNvPr id="5" name="object 5"/>
            <p:cNvSpPr/>
            <p:nvPr/>
          </p:nvSpPr>
          <p:spPr>
            <a:xfrm>
              <a:off x="800100" y="5146546"/>
              <a:ext cx="2891028" cy="17114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898" y="1916810"/>
              <a:ext cx="2860040" cy="3240405"/>
            </a:xfrm>
            <a:custGeom>
              <a:avLst/>
              <a:gdLst/>
              <a:ahLst/>
              <a:cxnLst/>
              <a:rect l="l" t="t" r="r" b="b"/>
              <a:pathLst>
                <a:path w="2860040" h="3240404">
                  <a:moveTo>
                    <a:pt x="2613736" y="0"/>
                  </a:moveTo>
                  <a:lnTo>
                    <a:pt x="245732" y="0"/>
                  </a:lnTo>
                  <a:lnTo>
                    <a:pt x="196209" y="4990"/>
                  </a:lnTo>
                  <a:lnTo>
                    <a:pt x="150083" y="19305"/>
                  </a:lnTo>
                  <a:lnTo>
                    <a:pt x="108341" y="41958"/>
                  </a:lnTo>
                  <a:lnTo>
                    <a:pt x="71974" y="71961"/>
                  </a:lnTo>
                  <a:lnTo>
                    <a:pt x="41967" y="108328"/>
                  </a:lnTo>
                  <a:lnTo>
                    <a:pt x="19311" y="150072"/>
                  </a:lnTo>
                  <a:lnTo>
                    <a:pt x="4992" y="196206"/>
                  </a:lnTo>
                  <a:lnTo>
                    <a:pt x="0" y="245744"/>
                  </a:lnTo>
                  <a:lnTo>
                    <a:pt x="0" y="2994660"/>
                  </a:lnTo>
                  <a:lnTo>
                    <a:pt x="4992" y="3044198"/>
                  </a:lnTo>
                  <a:lnTo>
                    <a:pt x="19311" y="3090332"/>
                  </a:lnTo>
                  <a:lnTo>
                    <a:pt x="41967" y="3132076"/>
                  </a:lnTo>
                  <a:lnTo>
                    <a:pt x="71974" y="3168443"/>
                  </a:lnTo>
                  <a:lnTo>
                    <a:pt x="108341" y="3198446"/>
                  </a:lnTo>
                  <a:lnTo>
                    <a:pt x="150083" y="3221099"/>
                  </a:lnTo>
                  <a:lnTo>
                    <a:pt x="196209" y="3235414"/>
                  </a:lnTo>
                  <a:lnTo>
                    <a:pt x="245732" y="3240405"/>
                  </a:lnTo>
                  <a:lnTo>
                    <a:pt x="2613736" y="3240405"/>
                  </a:lnTo>
                  <a:lnTo>
                    <a:pt x="2663237" y="3235414"/>
                  </a:lnTo>
                  <a:lnTo>
                    <a:pt x="2709355" y="3221099"/>
                  </a:lnTo>
                  <a:lnTo>
                    <a:pt x="2751097" y="3198446"/>
                  </a:lnTo>
                  <a:lnTo>
                    <a:pt x="2787472" y="3168443"/>
                  </a:lnTo>
                  <a:lnTo>
                    <a:pt x="2817489" y="3132076"/>
                  </a:lnTo>
                  <a:lnTo>
                    <a:pt x="2840157" y="3090332"/>
                  </a:lnTo>
                  <a:lnTo>
                    <a:pt x="2854485" y="3044198"/>
                  </a:lnTo>
                  <a:lnTo>
                    <a:pt x="2859481" y="2994660"/>
                  </a:lnTo>
                  <a:lnTo>
                    <a:pt x="2859481" y="245744"/>
                  </a:lnTo>
                  <a:lnTo>
                    <a:pt x="2854485" y="196206"/>
                  </a:lnTo>
                  <a:lnTo>
                    <a:pt x="2840157" y="150072"/>
                  </a:lnTo>
                  <a:lnTo>
                    <a:pt x="2817489" y="108328"/>
                  </a:lnTo>
                  <a:lnTo>
                    <a:pt x="2787472" y="71961"/>
                  </a:lnTo>
                  <a:lnTo>
                    <a:pt x="2751097" y="41958"/>
                  </a:lnTo>
                  <a:lnTo>
                    <a:pt x="2709355" y="19305"/>
                  </a:lnTo>
                  <a:lnTo>
                    <a:pt x="2663237" y="4990"/>
                  </a:lnTo>
                  <a:lnTo>
                    <a:pt x="261373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5898" y="1916810"/>
              <a:ext cx="2859481" cy="32404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568528"/>
            <a:ext cx="42443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14" dirty="0"/>
              <a:t>Informação</a:t>
            </a:r>
            <a:r>
              <a:rPr sz="4400" spc="-434" dirty="0"/>
              <a:t> </a:t>
            </a:r>
            <a:r>
              <a:rPr sz="4400" spc="-10" dirty="0"/>
              <a:t>digital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9925" y="2052637"/>
          <a:ext cx="7747000" cy="391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815"/>
                <a:gridCol w="4104640"/>
              </a:tblGrid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4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Unidades </a:t>
                      </a:r>
                      <a:r>
                        <a:rPr sz="2400" spc="-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2400" spc="-5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memória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39700" marB="0">
                    <a:lnL w="28575">
                      <a:solidFill>
                        <a:srgbClr val="642824"/>
                      </a:solidFill>
                      <a:prstDash val="solid"/>
                    </a:lnL>
                    <a:lnR w="12700">
                      <a:solidFill>
                        <a:srgbClr val="642824"/>
                      </a:solidFill>
                      <a:prstDash val="solid"/>
                    </a:lnR>
                    <a:lnT w="28575">
                      <a:solidFill>
                        <a:srgbClr val="642824"/>
                      </a:solidFill>
                      <a:prstDash val="solid"/>
                    </a:lnT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DFB02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400" spc="-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Capacidade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642824"/>
                      </a:solidFill>
                      <a:prstDash val="solid"/>
                    </a:lnL>
                    <a:lnR w="28575">
                      <a:solidFill>
                        <a:srgbClr val="642824"/>
                      </a:solidFill>
                      <a:prstDash val="solid"/>
                    </a:lnR>
                    <a:lnT w="28575">
                      <a:solidFill>
                        <a:srgbClr val="642824"/>
                      </a:solidFill>
                      <a:prstDash val="solid"/>
                    </a:lnT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DFB02C"/>
                    </a:solidFill>
                  </a:tcPr>
                </a:tc>
              </a:tr>
              <a:tr h="64617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4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Disquete</a:t>
                      </a:r>
                      <a:r>
                        <a:rPr sz="2400" spc="-1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 3</a:t>
                      </a:r>
                      <a:r>
                        <a:rPr sz="2400" spc="-15" baseline="2430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1/2</a:t>
                      </a:r>
                      <a:endParaRPr sz="2400" baseline="24305">
                        <a:latin typeface="Verdana"/>
                        <a:cs typeface="Verdana"/>
                      </a:endParaRPr>
                    </a:p>
                  </a:txBody>
                  <a:tcPr marL="0" marR="0" marT="139065" marB="0">
                    <a:lnL w="28575">
                      <a:solidFill>
                        <a:srgbClr val="642824"/>
                      </a:solidFill>
                      <a:prstDash val="solid"/>
                    </a:lnL>
                    <a:lnR w="12700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0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1,44</a:t>
                      </a:r>
                      <a:r>
                        <a:rPr sz="2000" spc="-2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MB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642824"/>
                      </a:solidFill>
                      <a:prstDash val="solid"/>
                    </a:lnL>
                    <a:lnR w="28575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</a:tr>
              <a:tr h="647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4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USB </a:t>
                      </a:r>
                      <a:r>
                        <a:rPr sz="2400" spc="-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(pen</a:t>
                      </a:r>
                      <a:r>
                        <a:rPr sz="2400" spc="-1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drive)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40335" marB="0">
                    <a:lnL w="28575">
                      <a:solidFill>
                        <a:srgbClr val="642824"/>
                      </a:solidFill>
                      <a:prstDash val="solid"/>
                    </a:lnL>
                    <a:lnR w="12700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0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256 </a:t>
                      </a:r>
                      <a:r>
                        <a:rPr sz="2000" spc="-1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MB, 1GB,</a:t>
                      </a:r>
                      <a:r>
                        <a:rPr sz="20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 ...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642824"/>
                      </a:solidFill>
                      <a:prstDash val="solid"/>
                    </a:lnL>
                    <a:lnR w="28575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4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CD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40335" marB="0">
                    <a:lnL w="28575">
                      <a:solidFill>
                        <a:srgbClr val="642824"/>
                      </a:solidFill>
                      <a:prstDash val="solid"/>
                    </a:lnL>
                    <a:lnR w="12700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0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650 Mb...875</a:t>
                      </a:r>
                      <a:r>
                        <a:rPr sz="2000" spc="-4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MB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642824"/>
                      </a:solidFill>
                      <a:prstDash val="solid"/>
                    </a:lnL>
                    <a:lnR w="28575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</a:tr>
              <a:tr h="64782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4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DVD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40970" marB="0">
                    <a:lnL w="28575">
                      <a:solidFill>
                        <a:srgbClr val="642824"/>
                      </a:solidFill>
                      <a:prstDash val="solid"/>
                    </a:lnL>
                    <a:lnR w="12700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4,7 </a:t>
                      </a:r>
                      <a:r>
                        <a:rPr sz="2000" spc="-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GB </a:t>
                      </a:r>
                      <a:r>
                        <a:rPr sz="20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ou 8,5</a:t>
                      </a:r>
                      <a:r>
                        <a:rPr sz="2000" spc="-5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GB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642824"/>
                      </a:solidFill>
                      <a:prstDash val="solid"/>
                    </a:lnL>
                    <a:lnR w="28575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</a:tr>
              <a:tr h="64604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400" spc="-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Disco</a:t>
                      </a:r>
                      <a:r>
                        <a:rPr sz="24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duro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39700" marB="0">
                    <a:lnL w="28575">
                      <a:solidFill>
                        <a:srgbClr val="642824"/>
                      </a:solidFill>
                      <a:prstDash val="solid"/>
                    </a:lnL>
                    <a:lnR w="12700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lnB w="28575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0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40 </a:t>
                      </a:r>
                      <a:r>
                        <a:rPr sz="2000" spc="-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GB,...160 </a:t>
                      </a:r>
                      <a:r>
                        <a:rPr sz="2000" spc="-1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GB,…</a:t>
                      </a:r>
                      <a:r>
                        <a:rPr sz="2000" spc="-4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1TB,…etc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642824"/>
                      </a:solidFill>
                      <a:prstDash val="solid"/>
                    </a:lnL>
                    <a:lnR w="28575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lnB w="28575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680" y="697484"/>
            <a:ext cx="3477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Informação</a:t>
            </a:r>
            <a:r>
              <a:rPr sz="3600" spc="-340" dirty="0"/>
              <a:t> </a:t>
            </a:r>
            <a:r>
              <a:rPr sz="3600" spc="-10" dirty="0"/>
              <a:t>digital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22680" y="2202306"/>
            <a:ext cx="4445635" cy="4067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6379" algn="just">
              <a:lnSpc>
                <a:spcPct val="100000"/>
              </a:lnSpc>
              <a:spcBef>
                <a:spcPts val="95"/>
              </a:spcBef>
            </a:pPr>
            <a:r>
              <a:rPr sz="1900" spc="-145" dirty="0">
                <a:solidFill>
                  <a:srgbClr val="642824"/>
                </a:solidFill>
                <a:latin typeface="Arial"/>
                <a:cs typeface="Arial"/>
              </a:rPr>
              <a:t>Os </a:t>
            </a:r>
            <a:r>
              <a:rPr sz="1900" spc="-70" dirty="0">
                <a:solidFill>
                  <a:srgbClr val="642824"/>
                </a:solidFill>
                <a:latin typeface="Arial"/>
                <a:cs typeface="Arial"/>
              </a:rPr>
              <a:t>números, </a:t>
            </a:r>
            <a:r>
              <a:rPr sz="1900" spc="-80" dirty="0">
                <a:solidFill>
                  <a:srgbClr val="642824"/>
                </a:solidFill>
                <a:latin typeface="Arial"/>
                <a:cs typeface="Arial"/>
              </a:rPr>
              <a:t>carateres </a:t>
            </a:r>
            <a:r>
              <a:rPr sz="1900" spc="-114" dirty="0">
                <a:solidFill>
                  <a:srgbClr val="642824"/>
                </a:solidFill>
                <a:latin typeface="Arial"/>
                <a:cs typeface="Arial"/>
              </a:rPr>
              <a:t>e </a:t>
            </a:r>
            <a:r>
              <a:rPr sz="1900" spc="-90" dirty="0">
                <a:solidFill>
                  <a:srgbClr val="642824"/>
                </a:solidFill>
                <a:latin typeface="Arial"/>
                <a:cs typeface="Arial"/>
              </a:rPr>
              <a:t>palavras </a:t>
            </a:r>
            <a:r>
              <a:rPr sz="1900" spc="-65" dirty="0">
                <a:solidFill>
                  <a:srgbClr val="642824"/>
                </a:solidFill>
                <a:latin typeface="Arial"/>
                <a:cs typeface="Arial"/>
              </a:rPr>
              <a:t>com</a:t>
            </a:r>
            <a:r>
              <a:rPr sz="1900" spc="-3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642824"/>
                </a:solidFill>
                <a:latin typeface="Arial"/>
                <a:cs typeface="Arial"/>
              </a:rPr>
              <a:t>que  </a:t>
            </a:r>
            <a:r>
              <a:rPr sz="1900" spc="-120" dirty="0">
                <a:solidFill>
                  <a:srgbClr val="642824"/>
                </a:solidFill>
                <a:latin typeface="Arial"/>
                <a:cs typeface="Arial"/>
              </a:rPr>
              <a:t>os </a:t>
            </a:r>
            <a:r>
              <a:rPr sz="1900" spc="-85" dirty="0">
                <a:solidFill>
                  <a:srgbClr val="642824"/>
                </a:solidFill>
                <a:latin typeface="Arial"/>
                <a:cs typeface="Arial"/>
              </a:rPr>
              <a:t>sistemas </a:t>
            </a:r>
            <a:r>
              <a:rPr sz="1900" spc="-35" dirty="0">
                <a:solidFill>
                  <a:srgbClr val="642824"/>
                </a:solidFill>
                <a:latin typeface="Arial"/>
                <a:cs typeface="Arial"/>
              </a:rPr>
              <a:t>informáticos </a:t>
            </a:r>
            <a:r>
              <a:rPr sz="1900" spc="-60" dirty="0">
                <a:solidFill>
                  <a:srgbClr val="642824"/>
                </a:solidFill>
                <a:latin typeface="Arial"/>
                <a:cs typeface="Arial"/>
              </a:rPr>
              <a:t>operam, </a:t>
            </a:r>
            <a:r>
              <a:rPr sz="1900" spc="-90" dirty="0">
                <a:solidFill>
                  <a:srgbClr val="642824"/>
                </a:solidFill>
                <a:latin typeface="Arial"/>
                <a:cs typeface="Arial"/>
              </a:rPr>
              <a:t>ao </a:t>
            </a:r>
            <a:r>
              <a:rPr sz="1900" spc="-70" dirty="0">
                <a:solidFill>
                  <a:srgbClr val="642824"/>
                </a:solidFill>
                <a:latin typeface="Arial"/>
                <a:cs typeface="Arial"/>
              </a:rPr>
              <a:t>nível  </a:t>
            </a:r>
            <a:r>
              <a:rPr sz="1900" spc="-45" dirty="0">
                <a:solidFill>
                  <a:srgbClr val="642824"/>
                </a:solidFill>
                <a:latin typeface="Arial"/>
                <a:cs typeface="Arial"/>
              </a:rPr>
              <a:t>do</a:t>
            </a:r>
            <a:r>
              <a:rPr sz="19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642824"/>
                </a:solidFill>
                <a:latin typeface="Arial"/>
                <a:cs typeface="Arial"/>
              </a:rPr>
              <a:t>hardware,</a:t>
            </a:r>
            <a:r>
              <a:rPr sz="19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642824"/>
                </a:solidFill>
                <a:latin typeface="Arial"/>
                <a:cs typeface="Arial"/>
              </a:rPr>
              <a:t>têm</a:t>
            </a:r>
            <a:r>
              <a:rPr sz="19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9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150" dirty="0">
                <a:solidFill>
                  <a:srgbClr val="642824"/>
                </a:solidFill>
                <a:latin typeface="Arial"/>
                <a:cs typeface="Arial"/>
              </a:rPr>
              <a:t>se </a:t>
            </a:r>
            <a:r>
              <a:rPr sz="1900" spc="-50" dirty="0">
                <a:solidFill>
                  <a:srgbClr val="642824"/>
                </a:solidFill>
                <a:latin typeface="Arial"/>
                <a:cs typeface="Arial"/>
              </a:rPr>
              <a:t>encontrar</a:t>
            </a:r>
            <a:r>
              <a:rPr sz="19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642824"/>
                </a:solidFill>
                <a:latin typeface="Arial"/>
                <a:cs typeface="Arial"/>
              </a:rPr>
              <a:t>sempre  </a:t>
            </a:r>
            <a:r>
              <a:rPr sz="1900" spc="-50" dirty="0">
                <a:solidFill>
                  <a:srgbClr val="642824"/>
                </a:solidFill>
                <a:latin typeface="Arial"/>
                <a:cs typeface="Arial"/>
              </a:rPr>
              <a:t>convertidos </a:t>
            </a:r>
            <a:r>
              <a:rPr sz="1900" spc="-80" dirty="0">
                <a:solidFill>
                  <a:srgbClr val="642824"/>
                </a:solidFill>
                <a:latin typeface="Arial"/>
                <a:cs typeface="Arial"/>
              </a:rPr>
              <a:t>para </a:t>
            </a:r>
            <a:r>
              <a:rPr sz="1900" spc="-50" dirty="0">
                <a:solidFill>
                  <a:srgbClr val="642824"/>
                </a:solidFill>
                <a:latin typeface="Arial"/>
                <a:cs typeface="Arial"/>
              </a:rPr>
              <a:t>o </a:t>
            </a:r>
            <a:r>
              <a:rPr sz="1900" spc="-70" dirty="0">
                <a:solidFill>
                  <a:srgbClr val="642824"/>
                </a:solidFill>
                <a:latin typeface="Arial"/>
                <a:cs typeface="Arial"/>
              </a:rPr>
              <a:t>sistema </a:t>
            </a:r>
            <a:r>
              <a:rPr sz="1900" spc="-80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900" spc="-85" dirty="0">
                <a:solidFill>
                  <a:srgbClr val="642824"/>
                </a:solidFill>
                <a:latin typeface="Arial"/>
                <a:cs typeface="Arial"/>
              </a:rPr>
              <a:t>numeração  </a:t>
            </a:r>
            <a:r>
              <a:rPr sz="1900" spc="-35" dirty="0">
                <a:solidFill>
                  <a:srgbClr val="642824"/>
                </a:solidFill>
                <a:latin typeface="Arial"/>
                <a:cs typeface="Arial"/>
              </a:rPr>
              <a:t>binário.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900" b="1" spc="-40" dirty="0">
                <a:solidFill>
                  <a:srgbClr val="642824"/>
                </a:solidFill>
                <a:latin typeface="Trebuchet MS"/>
                <a:cs typeface="Trebuchet MS"/>
              </a:rPr>
              <a:t>Como</a:t>
            </a:r>
            <a:r>
              <a:rPr sz="1900" b="1" spc="-17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900" b="1" spc="-70" dirty="0">
                <a:solidFill>
                  <a:srgbClr val="642824"/>
                </a:solidFill>
                <a:latin typeface="Trebuchet MS"/>
                <a:cs typeface="Trebuchet MS"/>
              </a:rPr>
              <a:t>se</a:t>
            </a:r>
            <a:r>
              <a:rPr sz="1900" b="1" spc="-18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900" b="1" spc="-95" dirty="0">
                <a:solidFill>
                  <a:srgbClr val="642824"/>
                </a:solidFill>
                <a:latin typeface="Trebuchet MS"/>
                <a:cs typeface="Trebuchet MS"/>
              </a:rPr>
              <a:t>converte</a:t>
            </a:r>
            <a:r>
              <a:rPr sz="1900" b="1" spc="-18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900" b="1" spc="-55" dirty="0">
                <a:solidFill>
                  <a:srgbClr val="642824"/>
                </a:solidFill>
                <a:latin typeface="Trebuchet MS"/>
                <a:cs typeface="Trebuchet MS"/>
              </a:rPr>
              <a:t>um</a:t>
            </a:r>
            <a:r>
              <a:rPr sz="1900" b="1" spc="-17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642824"/>
                </a:solidFill>
                <a:latin typeface="Trebuchet MS"/>
                <a:cs typeface="Trebuchet MS"/>
              </a:rPr>
              <a:t>número</a:t>
            </a:r>
            <a:r>
              <a:rPr sz="1900" b="1" spc="-18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642824"/>
                </a:solidFill>
                <a:latin typeface="Trebuchet MS"/>
                <a:cs typeface="Trebuchet MS"/>
              </a:rPr>
              <a:t>decimal</a:t>
            </a:r>
            <a:endParaRPr sz="19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900" b="1" spc="-75" dirty="0">
                <a:solidFill>
                  <a:srgbClr val="642824"/>
                </a:solidFill>
                <a:latin typeface="Trebuchet MS"/>
                <a:cs typeface="Trebuchet MS"/>
              </a:rPr>
              <a:t>para</a:t>
            </a:r>
            <a:r>
              <a:rPr sz="1900" b="1" spc="-20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900" b="1" spc="-70" dirty="0">
                <a:solidFill>
                  <a:srgbClr val="642824"/>
                </a:solidFill>
                <a:latin typeface="Trebuchet MS"/>
                <a:cs typeface="Trebuchet MS"/>
              </a:rPr>
              <a:t>binário?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buSzPct val="108823"/>
              <a:buChar char="▪"/>
              <a:tabLst>
                <a:tab pos="286385" algn="l"/>
                <a:tab pos="287020" algn="l"/>
              </a:tabLst>
            </a:pPr>
            <a:r>
              <a:rPr sz="1700" spc="-45" dirty="0">
                <a:solidFill>
                  <a:srgbClr val="642824"/>
                </a:solidFill>
                <a:latin typeface="Arial"/>
                <a:cs typeface="Arial"/>
              </a:rPr>
              <a:t>Um</a:t>
            </a:r>
            <a:r>
              <a:rPr sz="17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642824"/>
                </a:solidFill>
                <a:latin typeface="Arial"/>
                <a:cs typeface="Arial"/>
              </a:rPr>
              <a:t>processo</a:t>
            </a:r>
            <a:r>
              <a:rPr sz="17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642824"/>
                </a:solidFill>
                <a:latin typeface="Arial"/>
                <a:cs typeface="Arial"/>
              </a:rPr>
              <a:t>prático</a:t>
            </a:r>
            <a:r>
              <a:rPr sz="17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642824"/>
                </a:solidFill>
                <a:latin typeface="Arial"/>
                <a:cs typeface="Arial"/>
              </a:rPr>
              <a:t>para</a:t>
            </a:r>
            <a:r>
              <a:rPr sz="17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642824"/>
                </a:solidFill>
                <a:latin typeface="Arial"/>
                <a:cs typeface="Arial"/>
              </a:rPr>
              <a:t>fazer</a:t>
            </a:r>
            <a:r>
              <a:rPr sz="17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700" spc="-114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17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642824"/>
                </a:solidFill>
                <a:latin typeface="Arial"/>
                <a:cs typeface="Arial"/>
              </a:rPr>
              <a:t>conversão</a:t>
            </a:r>
            <a:r>
              <a:rPr sz="17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642824"/>
                </a:solidFill>
                <a:latin typeface="Arial"/>
                <a:cs typeface="Arial"/>
              </a:rPr>
              <a:t>de  </a:t>
            </a:r>
            <a:r>
              <a:rPr sz="1700" spc="-35" dirty="0">
                <a:solidFill>
                  <a:srgbClr val="642824"/>
                </a:solidFill>
                <a:latin typeface="Arial"/>
                <a:cs typeface="Arial"/>
              </a:rPr>
              <a:t>um </a:t>
            </a:r>
            <a:r>
              <a:rPr sz="1700" spc="-45" dirty="0">
                <a:solidFill>
                  <a:srgbClr val="642824"/>
                </a:solidFill>
                <a:latin typeface="Arial"/>
                <a:cs typeface="Arial"/>
              </a:rPr>
              <a:t>número decimal </a:t>
            </a:r>
            <a:r>
              <a:rPr sz="1700" spc="-65" dirty="0">
                <a:solidFill>
                  <a:srgbClr val="642824"/>
                </a:solidFill>
                <a:latin typeface="Arial"/>
                <a:cs typeface="Arial"/>
              </a:rPr>
              <a:t>para </a:t>
            </a:r>
            <a:r>
              <a:rPr sz="1700" spc="-30" dirty="0">
                <a:solidFill>
                  <a:srgbClr val="642824"/>
                </a:solidFill>
                <a:latin typeface="Arial"/>
                <a:cs typeface="Arial"/>
              </a:rPr>
              <a:t>binário </a:t>
            </a:r>
            <a:r>
              <a:rPr sz="1700" spc="-65" dirty="0">
                <a:solidFill>
                  <a:srgbClr val="642824"/>
                </a:solidFill>
                <a:latin typeface="Arial"/>
                <a:cs typeface="Arial"/>
              </a:rPr>
              <a:t>consiste </a:t>
            </a:r>
            <a:r>
              <a:rPr sz="1700" spc="-55" dirty="0">
                <a:solidFill>
                  <a:srgbClr val="642824"/>
                </a:solidFill>
                <a:latin typeface="Arial"/>
                <a:cs typeface="Arial"/>
              </a:rPr>
              <a:t>em  </a:t>
            </a:r>
            <a:r>
              <a:rPr sz="1700" spc="-25" dirty="0">
                <a:solidFill>
                  <a:srgbClr val="642824"/>
                </a:solidFill>
                <a:latin typeface="Arial"/>
                <a:cs typeface="Arial"/>
              </a:rPr>
              <a:t>efetuar </a:t>
            </a:r>
            <a:r>
              <a:rPr sz="1700" spc="-65" dirty="0">
                <a:solidFill>
                  <a:srgbClr val="642824"/>
                </a:solidFill>
                <a:latin typeface="Arial"/>
                <a:cs typeface="Arial"/>
              </a:rPr>
              <a:t>divisões </a:t>
            </a:r>
            <a:r>
              <a:rPr sz="1700" spc="-114" dirty="0">
                <a:solidFill>
                  <a:srgbClr val="642824"/>
                </a:solidFill>
                <a:latin typeface="Arial"/>
                <a:cs typeface="Arial"/>
              </a:rPr>
              <a:t>sucessivas </a:t>
            </a:r>
            <a:r>
              <a:rPr sz="1700" spc="-25" dirty="0">
                <a:solidFill>
                  <a:srgbClr val="642824"/>
                </a:solidFill>
                <a:latin typeface="Arial"/>
                <a:cs typeface="Arial"/>
              </a:rPr>
              <a:t>por </a:t>
            </a:r>
            <a:r>
              <a:rPr sz="1700" spc="-80" dirty="0">
                <a:solidFill>
                  <a:srgbClr val="642824"/>
                </a:solidFill>
                <a:latin typeface="Arial"/>
                <a:cs typeface="Arial"/>
              </a:rPr>
              <a:t>2 </a:t>
            </a:r>
            <a:r>
              <a:rPr sz="1700" spc="-30" dirty="0">
                <a:solidFill>
                  <a:srgbClr val="642824"/>
                </a:solidFill>
                <a:latin typeface="Arial"/>
                <a:cs typeface="Arial"/>
              </a:rPr>
              <a:t>até </a:t>
            </a:r>
            <a:r>
              <a:rPr sz="1700" spc="-135" dirty="0">
                <a:solidFill>
                  <a:srgbClr val="642824"/>
                </a:solidFill>
                <a:latin typeface="Arial"/>
                <a:cs typeface="Arial"/>
              </a:rPr>
              <a:t>se </a:t>
            </a:r>
            <a:r>
              <a:rPr sz="1700" spc="-15" dirty="0">
                <a:solidFill>
                  <a:srgbClr val="642824"/>
                </a:solidFill>
                <a:latin typeface="Arial"/>
                <a:cs typeface="Arial"/>
              </a:rPr>
              <a:t>obter  </a:t>
            </a:r>
            <a:r>
              <a:rPr sz="1700" spc="-35" dirty="0">
                <a:solidFill>
                  <a:srgbClr val="642824"/>
                </a:solidFill>
                <a:latin typeface="Arial"/>
                <a:cs typeface="Arial"/>
              </a:rPr>
              <a:t>um </a:t>
            </a:r>
            <a:r>
              <a:rPr sz="1700" spc="-45" dirty="0">
                <a:solidFill>
                  <a:srgbClr val="642824"/>
                </a:solidFill>
                <a:latin typeface="Arial"/>
                <a:cs typeface="Arial"/>
              </a:rPr>
              <a:t>quociente </a:t>
            </a:r>
            <a:r>
              <a:rPr sz="1700" spc="-40" dirty="0">
                <a:solidFill>
                  <a:srgbClr val="642824"/>
                </a:solidFill>
                <a:latin typeface="Arial"/>
                <a:cs typeface="Arial"/>
              </a:rPr>
              <a:t>igual </a:t>
            </a:r>
            <a:r>
              <a:rPr sz="1700" spc="-114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1700" spc="-105" dirty="0">
                <a:solidFill>
                  <a:srgbClr val="642824"/>
                </a:solidFill>
                <a:latin typeface="Arial"/>
                <a:cs typeface="Arial"/>
              </a:rPr>
              <a:t>1, </a:t>
            </a:r>
            <a:r>
              <a:rPr sz="1700" spc="-55" dirty="0">
                <a:solidFill>
                  <a:srgbClr val="642824"/>
                </a:solidFill>
                <a:latin typeface="Arial"/>
                <a:cs typeface="Arial"/>
              </a:rPr>
              <a:t>em </a:t>
            </a:r>
            <a:r>
              <a:rPr sz="1700" spc="-65" dirty="0">
                <a:solidFill>
                  <a:srgbClr val="642824"/>
                </a:solidFill>
                <a:latin typeface="Arial"/>
                <a:cs typeface="Arial"/>
              </a:rPr>
              <a:t>seguida, </a:t>
            </a:r>
            <a:r>
              <a:rPr sz="1700" spc="-40" dirty="0">
                <a:solidFill>
                  <a:srgbClr val="642824"/>
                </a:solidFill>
                <a:latin typeface="Arial"/>
                <a:cs typeface="Arial"/>
              </a:rPr>
              <a:t>forma-se  o </a:t>
            </a:r>
            <a:r>
              <a:rPr sz="1700" spc="-45" dirty="0">
                <a:solidFill>
                  <a:srgbClr val="642824"/>
                </a:solidFill>
                <a:latin typeface="Arial"/>
                <a:cs typeface="Arial"/>
              </a:rPr>
              <a:t>número </a:t>
            </a:r>
            <a:r>
              <a:rPr sz="1700" spc="-55" dirty="0">
                <a:solidFill>
                  <a:srgbClr val="642824"/>
                </a:solidFill>
                <a:latin typeface="Arial"/>
                <a:cs typeface="Arial"/>
              </a:rPr>
              <a:t>com </a:t>
            </a:r>
            <a:r>
              <a:rPr sz="1700" spc="-135" dirty="0">
                <a:solidFill>
                  <a:srgbClr val="642824"/>
                </a:solidFill>
                <a:latin typeface="Arial"/>
                <a:cs typeface="Arial"/>
              </a:rPr>
              <a:t>esse </a:t>
            </a:r>
            <a:r>
              <a:rPr sz="1700" spc="-185" dirty="0">
                <a:solidFill>
                  <a:srgbClr val="642824"/>
                </a:solidFill>
                <a:latin typeface="Arial"/>
                <a:cs typeface="Arial"/>
              </a:rPr>
              <a:t>1 </a:t>
            </a:r>
            <a:r>
              <a:rPr sz="1700" spc="-65" dirty="0">
                <a:solidFill>
                  <a:srgbClr val="642824"/>
                </a:solidFill>
                <a:latin typeface="Arial"/>
                <a:cs typeface="Arial"/>
              </a:rPr>
              <a:t>seguido </a:t>
            </a:r>
            <a:r>
              <a:rPr sz="1700" spc="-7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700" spc="-35" dirty="0">
                <a:solidFill>
                  <a:srgbClr val="642824"/>
                </a:solidFill>
                <a:latin typeface="Arial"/>
                <a:cs typeface="Arial"/>
              </a:rPr>
              <a:t>todos </a:t>
            </a:r>
            <a:r>
              <a:rPr sz="1700" spc="-105" dirty="0">
                <a:solidFill>
                  <a:srgbClr val="642824"/>
                </a:solidFill>
                <a:latin typeface="Arial"/>
                <a:cs typeface="Arial"/>
              </a:rPr>
              <a:t>os  </a:t>
            </a:r>
            <a:r>
              <a:rPr sz="1700" spc="-60" dirty="0">
                <a:solidFill>
                  <a:srgbClr val="642824"/>
                </a:solidFill>
                <a:latin typeface="Arial"/>
                <a:cs typeface="Arial"/>
              </a:rPr>
              <a:t>restos</a:t>
            </a:r>
            <a:r>
              <a:rPr sz="17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642824"/>
                </a:solidFill>
                <a:latin typeface="Arial"/>
                <a:cs typeface="Arial"/>
              </a:rPr>
              <a:t>encontrados,</a:t>
            </a:r>
            <a:r>
              <a:rPr sz="17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642824"/>
                </a:solidFill>
                <a:latin typeface="Arial"/>
                <a:cs typeface="Arial"/>
              </a:rPr>
              <a:t>pela</a:t>
            </a:r>
            <a:r>
              <a:rPr sz="17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642824"/>
                </a:solidFill>
                <a:latin typeface="Arial"/>
                <a:cs typeface="Arial"/>
              </a:rPr>
              <a:t>ordem</a:t>
            </a:r>
            <a:r>
              <a:rPr sz="17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642824"/>
                </a:solidFill>
                <a:latin typeface="Arial"/>
                <a:cs typeface="Arial"/>
              </a:rPr>
              <a:t>inversa.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01384" y="2262377"/>
            <a:ext cx="1979930" cy="4596130"/>
            <a:chOff x="6501384" y="2262377"/>
            <a:chExt cx="1979930" cy="4596130"/>
          </a:xfrm>
        </p:grpSpPr>
        <p:sp>
          <p:nvSpPr>
            <p:cNvPr id="5" name="object 5"/>
            <p:cNvSpPr/>
            <p:nvPr/>
          </p:nvSpPr>
          <p:spPr>
            <a:xfrm>
              <a:off x="6501384" y="5227318"/>
              <a:ext cx="1979675" cy="1630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6243" y="2262377"/>
              <a:ext cx="1949450" cy="2976245"/>
            </a:xfrm>
            <a:custGeom>
              <a:avLst/>
              <a:gdLst/>
              <a:ahLst/>
              <a:cxnLst/>
              <a:rect l="l" t="t" r="r" b="b"/>
              <a:pathLst>
                <a:path w="1949450" h="2976245">
                  <a:moveTo>
                    <a:pt x="1781555" y="0"/>
                  </a:moveTo>
                  <a:lnTo>
                    <a:pt x="167512" y="0"/>
                  </a:lnTo>
                  <a:lnTo>
                    <a:pt x="122957" y="5978"/>
                  </a:lnTo>
                  <a:lnTo>
                    <a:pt x="82935" y="22855"/>
                  </a:lnTo>
                  <a:lnTo>
                    <a:pt x="49037" y="49037"/>
                  </a:lnTo>
                  <a:lnTo>
                    <a:pt x="22855" y="82935"/>
                  </a:lnTo>
                  <a:lnTo>
                    <a:pt x="5978" y="122957"/>
                  </a:lnTo>
                  <a:lnTo>
                    <a:pt x="0" y="167512"/>
                  </a:lnTo>
                  <a:lnTo>
                    <a:pt x="0" y="2808351"/>
                  </a:lnTo>
                  <a:lnTo>
                    <a:pt x="5978" y="2852906"/>
                  </a:lnTo>
                  <a:lnTo>
                    <a:pt x="22855" y="2892928"/>
                  </a:lnTo>
                  <a:lnTo>
                    <a:pt x="49037" y="2926826"/>
                  </a:lnTo>
                  <a:lnTo>
                    <a:pt x="82935" y="2953008"/>
                  </a:lnTo>
                  <a:lnTo>
                    <a:pt x="122957" y="2969885"/>
                  </a:lnTo>
                  <a:lnTo>
                    <a:pt x="167512" y="2975864"/>
                  </a:lnTo>
                  <a:lnTo>
                    <a:pt x="1781555" y="2975864"/>
                  </a:lnTo>
                  <a:lnTo>
                    <a:pt x="1826111" y="2969885"/>
                  </a:lnTo>
                  <a:lnTo>
                    <a:pt x="1866133" y="2953008"/>
                  </a:lnTo>
                  <a:lnTo>
                    <a:pt x="1900031" y="2926826"/>
                  </a:lnTo>
                  <a:lnTo>
                    <a:pt x="1926213" y="2892928"/>
                  </a:lnTo>
                  <a:lnTo>
                    <a:pt x="1943090" y="2852906"/>
                  </a:lnTo>
                  <a:lnTo>
                    <a:pt x="1949068" y="2808351"/>
                  </a:lnTo>
                  <a:lnTo>
                    <a:pt x="1949068" y="167512"/>
                  </a:lnTo>
                  <a:lnTo>
                    <a:pt x="1943090" y="122957"/>
                  </a:lnTo>
                  <a:lnTo>
                    <a:pt x="1926213" y="82935"/>
                  </a:lnTo>
                  <a:lnTo>
                    <a:pt x="1900031" y="49037"/>
                  </a:lnTo>
                  <a:lnTo>
                    <a:pt x="1866133" y="22855"/>
                  </a:lnTo>
                  <a:lnTo>
                    <a:pt x="1826111" y="5978"/>
                  </a:lnTo>
                  <a:lnTo>
                    <a:pt x="1781555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6243" y="2262377"/>
              <a:ext cx="1949068" cy="29758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633475"/>
            <a:ext cx="3857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Informação</a:t>
            </a:r>
            <a:r>
              <a:rPr sz="4000" spc="-350" dirty="0"/>
              <a:t> </a:t>
            </a:r>
            <a:r>
              <a:rPr sz="4000" spc="-10" dirty="0"/>
              <a:t>digital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3413" y="2457957"/>
          <a:ext cx="3058159" cy="1784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660"/>
                <a:gridCol w="618490"/>
                <a:gridCol w="619760"/>
                <a:gridCol w="629919"/>
                <a:gridCol w="608330"/>
              </a:tblGrid>
              <a:tr h="365759"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10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R w="12700">
                      <a:solidFill>
                        <a:srgbClr val="642824"/>
                      </a:solidFill>
                      <a:prstDash val="solid"/>
                    </a:lnR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R="2286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642824"/>
                      </a:solidFill>
                      <a:prstDash val="solid"/>
                    </a:lnL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R="14732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642824"/>
                      </a:solidFill>
                      <a:prstDash val="solid"/>
                    </a:lnL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R="2286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642824"/>
                      </a:solidFill>
                      <a:prstDash val="solid"/>
                    </a:lnL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642824"/>
                      </a:solidFill>
                      <a:prstDash val="solid"/>
                    </a:lnR>
                    <a:lnT w="12700">
                      <a:solidFill>
                        <a:srgbClr val="642824"/>
                      </a:solidFill>
                      <a:prstDash val="solid"/>
                    </a:lnT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642824"/>
                      </a:solidFill>
                      <a:prstDash val="solid"/>
                    </a:lnL>
                    <a:lnB w="12700">
                      <a:solidFill>
                        <a:srgbClr val="642824"/>
                      </a:solidFill>
                      <a:prstDash val="solid"/>
                    </a:lnB>
                    <a:solidFill>
                      <a:srgbClr val="CBE091"/>
                    </a:solidFill>
                  </a:tcPr>
                </a:tc>
              </a:tr>
              <a:tr h="321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208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solidFill>
                      <a:srgbClr val="CBE091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208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solidFill>
                            <a:srgbClr val="642824"/>
                          </a:solidFill>
                          <a:latin typeface="Verdana"/>
                          <a:cs typeface="Verdana"/>
                        </a:rPr>
                        <a:t>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T w="12700">
                      <a:solidFill>
                        <a:srgbClr val="642824"/>
                      </a:solidFill>
                      <a:prstDash val="solid"/>
                    </a:lnT>
                    <a:solidFill>
                      <a:srgbClr val="CBE091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Conversão de um número decimal para</a:t>
            </a:r>
            <a:r>
              <a:rPr spc="50" dirty="0"/>
              <a:t> </a:t>
            </a:r>
            <a:r>
              <a:rPr dirty="0"/>
              <a:t>binário:</a:t>
            </a:r>
          </a:p>
          <a:p>
            <a:pPr>
              <a:lnSpc>
                <a:spcPct val="100000"/>
              </a:lnSpc>
            </a:pPr>
            <a:endParaRPr sz="270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/>
          </a:p>
          <a:p>
            <a:pPr marL="4112260">
              <a:lnSpc>
                <a:spcPct val="100000"/>
              </a:lnSpc>
            </a:pPr>
            <a:r>
              <a:rPr b="0" spc="-5" dirty="0">
                <a:solidFill>
                  <a:srgbClr val="642824"/>
                </a:solidFill>
                <a:latin typeface="Arial"/>
                <a:cs typeface="Arial"/>
              </a:rPr>
              <a:t>10</a:t>
            </a:r>
            <a:r>
              <a:rPr sz="2400" b="0" spc="-7" baseline="-15625" dirty="0">
                <a:solidFill>
                  <a:srgbClr val="642824"/>
                </a:solidFill>
                <a:latin typeface="Arial"/>
                <a:cs typeface="Arial"/>
              </a:rPr>
              <a:t>(10) </a:t>
            </a:r>
            <a:r>
              <a:rPr sz="2400" b="0" dirty="0">
                <a:solidFill>
                  <a:srgbClr val="642824"/>
                </a:solidFill>
                <a:latin typeface="Arial"/>
                <a:cs typeface="Arial"/>
              </a:rPr>
              <a:t>= </a:t>
            </a:r>
            <a:r>
              <a:rPr sz="2400" b="0" spc="-5" dirty="0">
                <a:solidFill>
                  <a:srgbClr val="642824"/>
                </a:solidFill>
                <a:latin typeface="Arial"/>
                <a:cs typeface="Arial"/>
              </a:rPr>
              <a:t>1010</a:t>
            </a:r>
            <a:r>
              <a:rPr sz="2400" b="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b="0" spc="-7" baseline="-15625" dirty="0">
                <a:solidFill>
                  <a:srgbClr val="642824"/>
                </a:solidFill>
                <a:latin typeface="Arial"/>
                <a:cs typeface="Arial"/>
              </a:rPr>
              <a:t>(2)</a:t>
            </a:r>
            <a:endParaRPr sz="2400" baseline="-15625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31263" y="5699125"/>
            <a:ext cx="311150" cy="368300"/>
            <a:chOff x="2231263" y="5699125"/>
            <a:chExt cx="311150" cy="368300"/>
          </a:xfrm>
        </p:grpSpPr>
        <p:sp>
          <p:nvSpPr>
            <p:cNvPr id="6" name="object 6"/>
            <p:cNvSpPr/>
            <p:nvPr/>
          </p:nvSpPr>
          <p:spPr>
            <a:xfrm>
              <a:off x="2237613" y="5699125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12700">
              <a:solidFill>
                <a:srgbClr val="6428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37613" y="5940425"/>
              <a:ext cx="304800" cy="127000"/>
            </a:xfrm>
            <a:custGeom>
              <a:avLst/>
              <a:gdLst/>
              <a:ahLst/>
              <a:cxnLst/>
              <a:rect l="l" t="t" r="r" b="b"/>
              <a:pathLst>
                <a:path w="304800" h="127000">
                  <a:moveTo>
                    <a:pt x="177800" y="0"/>
                  </a:moveTo>
                  <a:lnTo>
                    <a:pt x="177800" y="127000"/>
                  </a:lnTo>
                  <a:lnTo>
                    <a:pt x="292100" y="69850"/>
                  </a:lnTo>
                  <a:lnTo>
                    <a:pt x="190500" y="69850"/>
                  </a:lnTo>
                  <a:lnTo>
                    <a:pt x="190500" y="57150"/>
                  </a:lnTo>
                  <a:lnTo>
                    <a:pt x="292100" y="57150"/>
                  </a:lnTo>
                  <a:lnTo>
                    <a:pt x="177800" y="0"/>
                  </a:lnTo>
                  <a:close/>
                </a:path>
                <a:path w="304800" h="127000">
                  <a:moveTo>
                    <a:pt x="1778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177800" y="69850"/>
                  </a:lnTo>
                  <a:lnTo>
                    <a:pt x="177800" y="57150"/>
                  </a:lnTo>
                  <a:close/>
                </a:path>
                <a:path w="304800" h="127000">
                  <a:moveTo>
                    <a:pt x="292100" y="57150"/>
                  </a:moveTo>
                  <a:lnTo>
                    <a:pt x="190500" y="57150"/>
                  </a:lnTo>
                  <a:lnTo>
                    <a:pt x="190500" y="69850"/>
                  </a:lnTo>
                  <a:lnTo>
                    <a:pt x="292100" y="69850"/>
                  </a:lnTo>
                  <a:lnTo>
                    <a:pt x="304800" y="63500"/>
                  </a:lnTo>
                  <a:lnTo>
                    <a:pt x="292100" y="57150"/>
                  </a:lnTo>
                  <a:close/>
                </a:path>
              </a:pathLst>
            </a:custGeom>
            <a:solidFill>
              <a:srgbClr val="642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3981" y="4563617"/>
            <a:ext cx="7011034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76B08"/>
                </a:solidFill>
                <a:latin typeface="Arial"/>
                <a:cs typeface="Arial"/>
              </a:rPr>
              <a:t>Conversão de um número </a:t>
            </a:r>
            <a:r>
              <a:rPr sz="2400" b="1" dirty="0">
                <a:solidFill>
                  <a:srgbClr val="C76B08"/>
                </a:solidFill>
                <a:latin typeface="Arial"/>
                <a:cs typeface="Arial"/>
              </a:rPr>
              <a:t>binário </a:t>
            </a:r>
            <a:r>
              <a:rPr sz="2400" b="1" spc="-5" dirty="0">
                <a:solidFill>
                  <a:srgbClr val="C76B08"/>
                </a:solidFill>
                <a:latin typeface="Arial"/>
                <a:cs typeface="Arial"/>
              </a:rPr>
              <a:t>para</a:t>
            </a:r>
            <a:r>
              <a:rPr sz="2400" b="1" spc="35" dirty="0">
                <a:solidFill>
                  <a:srgbClr val="C76B0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76B08"/>
                </a:solidFill>
                <a:latin typeface="Arial"/>
                <a:cs typeface="Arial"/>
              </a:rPr>
              <a:t>decimal:</a:t>
            </a:r>
            <a:endParaRPr sz="2400">
              <a:latin typeface="Arial"/>
              <a:cs typeface="Arial"/>
            </a:endParaRPr>
          </a:p>
          <a:p>
            <a:pPr marL="37465" algn="ctr">
              <a:lnSpc>
                <a:spcPct val="100000"/>
              </a:lnSpc>
              <a:spcBef>
                <a:spcPts val="1830"/>
              </a:spcBef>
            </a:pPr>
            <a:r>
              <a:rPr sz="2400" spc="-5" dirty="0">
                <a:solidFill>
                  <a:srgbClr val="642824"/>
                </a:solidFill>
                <a:latin typeface="Arial"/>
                <a:cs typeface="Arial"/>
              </a:rPr>
              <a:t>1010</a:t>
            </a:r>
            <a:r>
              <a:rPr sz="2400" spc="-7" baseline="-20833" dirty="0">
                <a:solidFill>
                  <a:srgbClr val="642824"/>
                </a:solidFill>
                <a:latin typeface="Arial"/>
                <a:cs typeface="Arial"/>
              </a:rPr>
              <a:t>(2) </a:t>
            </a:r>
            <a:r>
              <a:rPr sz="2400" dirty="0">
                <a:solidFill>
                  <a:srgbClr val="642824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642824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642824"/>
                </a:solidFill>
                <a:latin typeface="Symbol"/>
                <a:cs typeface="Symbol"/>
              </a:rPr>
              <a:t></a:t>
            </a:r>
            <a:r>
              <a:rPr sz="2400" dirty="0">
                <a:solidFill>
                  <a:srgbClr val="64282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42824"/>
                </a:solidFill>
                <a:latin typeface="Arial"/>
                <a:cs typeface="Arial"/>
              </a:rPr>
              <a:t>2</a:t>
            </a:r>
            <a:r>
              <a:rPr sz="2400" spc="-7" baseline="24305" dirty="0">
                <a:solidFill>
                  <a:srgbClr val="642824"/>
                </a:solidFill>
                <a:latin typeface="Arial"/>
                <a:cs typeface="Arial"/>
              </a:rPr>
              <a:t>3 </a:t>
            </a:r>
            <a:r>
              <a:rPr sz="2400" dirty="0">
                <a:solidFill>
                  <a:srgbClr val="642824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642824"/>
                </a:solidFill>
                <a:latin typeface="Arial"/>
                <a:cs typeface="Arial"/>
              </a:rPr>
              <a:t>0 </a:t>
            </a:r>
            <a:r>
              <a:rPr sz="2400" dirty="0">
                <a:solidFill>
                  <a:srgbClr val="642824"/>
                </a:solidFill>
                <a:latin typeface="Symbol"/>
                <a:cs typeface="Symbol"/>
              </a:rPr>
              <a:t></a:t>
            </a:r>
            <a:r>
              <a:rPr sz="2400" dirty="0">
                <a:solidFill>
                  <a:srgbClr val="64282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42824"/>
                </a:solidFill>
                <a:latin typeface="Arial"/>
                <a:cs typeface="Arial"/>
              </a:rPr>
              <a:t>2</a:t>
            </a:r>
            <a:r>
              <a:rPr sz="2400" spc="-7" baseline="24305" dirty="0">
                <a:solidFill>
                  <a:srgbClr val="642824"/>
                </a:solidFill>
                <a:latin typeface="Arial"/>
                <a:cs typeface="Arial"/>
              </a:rPr>
              <a:t>2 </a:t>
            </a:r>
            <a:r>
              <a:rPr sz="2400" dirty="0">
                <a:solidFill>
                  <a:srgbClr val="642824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642824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642824"/>
                </a:solidFill>
                <a:latin typeface="Symbol"/>
                <a:cs typeface="Symbol"/>
              </a:rPr>
              <a:t></a:t>
            </a:r>
            <a:r>
              <a:rPr sz="2400" dirty="0">
                <a:solidFill>
                  <a:srgbClr val="64282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42824"/>
                </a:solidFill>
                <a:latin typeface="Arial"/>
                <a:cs typeface="Arial"/>
              </a:rPr>
              <a:t>2 </a:t>
            </a:r>
            <a:r>
              <a:rPr sz="2400" spc="-7" baseline="24305" dirty="0">
                <a:solidFill>
                  <a:srgbClr val="642824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642824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642824"/>
                </a:solidFill>
                <a:latin typeface="Arial"/>
                <a:cs typeface="Arial"/>
              </a:rPr>
              <a:t>0 </a:t>
            </a:r>
            <a:r>
              <a:rPr sz="2400" dirty="0">
                <a:solidFill>
                  <a:srgbClr val="642824"/>
                </a:solidFill>
                <a:latin typeface="Symbol"/>
                <a:cs typeface="Symbol"/>
              </a:rPr>
              <a:t></a:t>
            </a:r>
            <a:r>
              <a:rPr sz="2400" dirty="0">
                <a:solidFill>
                  <a:srgbClr val="64282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42824"/>
                </a:solidFill>
                <a:latin typeface="Arial"/>
                <a:cs typeface="Arial"/>
              </a:rPr>
              <a:t>2</a:t>
            </a:r>
            <a:r>
              <a:rPr sz="2400" spc="-7" baseline="24305" dirty="0">
                <a:solidFill>
                  <a:srgbClr val="642824"/>
                </a:solidFill>
                <a:latin typeface="Arial"/>
                <a:cs typeface="Arial"/>
              </a:rPr>
              <a:t>0 </a:t>
            </a:r>
            <a:r>
              <a:rPr sz="2400" dirty="0">
                <a:solidFill>
                  <a:srgbClr val="642824"/>
                </a:solidFill>
                <a:latin typeface="Arial"/>
                <a:cs typeface="Arial"/>
              </a:rPr>
              <a:t>=</a:t>
            </a:r>
            <a:r>
              <a:rPr sz="2400" spc="4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42824"/>
                </a:solidFill>
                <a:latin typeface="Arial"/>
                <a:cs typeface="Arial"/>
              </a:rPr>
              <a:t>10</a:t>
            </a:r>
            <a:r>
              <a:rPr sz="2400" spc="-7" baseline="-20833" dirty="0">
                <a:solidFill>
                  <a:srgbClr val="642824"/>
                </a:solidFill>
                <a:latin typeface="Arial"/>
                <a:cs typeface="Arial"/>
              </a:rPr>
              <a:t>(10)</a:t>
            </a:r>
            <a:endParaRPr sz="2400" baseline="-20833">
              <a:latin typeface="Arial"/>
              <a:cs typeface="Arial"/>
            </a:endParaRPr>
          </a:p>
          <a:p>
            <a:pPr marL="2222500">
              <a:lnSpc>
                <a:spcPct val="100000"/>
              </a:lnSpc>
              <a:spcBef>
                <a:spcPts val="2155"/>
              </a:spcBef>
            </a:pPr>
            <a:r>
              <a:rPr sz="2000" dirty="0">
                <a:solidFill>
                  <a:srgbClr val="642824"/>
                </a:solidFill>
                <a:latin typeface="Arial"/>
                <a:cs typeface="Arial"/>
              </a:rPr>
              <a:t>1, número binário; 3, Ordem dos</a:t>
            </a:r>
            <a:r>
              <a:rPr sz="20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42824"/>
                </a:solidFill>
                <a:latin typeface="Arial"/>
                <a:cs typeface="Arial"/>
              </a:rPr>
              <a:t>dígitos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698068"/>
            <a:ext cx="3477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/>
              <a:t>Informação</a:t>
            </a:r>
            <a:r>
              <a:rPr sz="3600" spc="-290" dirty="0"/>
              <a:t> </a:t>
            </a:r>
            <a:r>
              <a:rPr sz="3600" spc="-10" dirty="0"/>
              <a:t>digital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17015" y="2992196"/>
          <a:ext cx="7273289" cy="1008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690"/>
                <a:gridCol w="632460"/>
                <a:gridCol w="632460"/>
                <a:gridCol w="632460"/>
                <a:gridCol w="632460"/>
                <a:gridCol w="632460"/>
                <a:gridCol w="632460"/>
                <a:gridCol w="632460"/>
                <a:gridCol w="632460"/>
                <a:gridCol w="632460"/>
                <a:gridCol w="632459"/>
              </a:tblGrid>
              <a:tr h="504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b="1" spc="-10" dirty="0">
                          <a:latin typeface="Tahoma"/>
                          <a:cs typeface="Tahoma"/>
                        </a:rPr>
                        <a:t>Decimal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73050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6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7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8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9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91440">
                        <a:lnSpc>
                          <a:spcPts val="56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Decimal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70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00" b="1" spc="-5" dirty="0">
                          <a:latin typeface="Tahoma"/>
                          <a:cs typeface="Tahoma"/>
                        </a:rPr>
                        <a:t>Binário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spc="-10" dirty="0">
                          <a:latin typeface="Tahoma"/>
                          <a:cs typeface="Tahoma"/>
                        </a:rPr>
                        <a:t>10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0029" algn="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11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spc="-10" dirty="0">
                          <a:latin typeface="Tahoma"/>
                          <a:cs typeface="Tahoma"/>
                        </a:rPr>
                        <a:t>100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spc="-10" dirty="0">
                          <a:latin typeface="Tahoma"/>
                          <a:cs typeface="Tahoma"/>
                        </a:rPr>
                        <a:t>101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spc="-10" dirty="0">
                          <a:latin typeface="Tahoma"/>
                          <a:cs typeface="Tahoma"/>
                        </a:rPr>
                        <a:t>110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spc="-10" dirty="0">
                          <a:latin typeface="Tahoma"/>
                          <a:cs typeface="Tahoma"/>
                        </a:rPr>
                        <a:t>111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1000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1001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300733" y="2514345"/>
            <a:ext cx="6216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642824"/>
                </a:solidFill>
                <a:latin typeface="Arial"/>
                <a:cs typeface="Arial"/>
              </a:rPr>
              <a:t>Correspondência </a:t>
            </a:r>
            <a:r>
              <a:rPr sz="1600" spc="-30" dirty="0">
                <a:solidFill>
                  <a:srgbClr val="642824"/>
                </a:solidFill>
                <a:latin typeface="Arial"/>
                <a:cs typeface="Arial"/>
              </a:rPr>
              <a:t>entre </a:t>
            </a:r>
            <a:r>
              <a:rPr sz="1600" spc="-100" dirty="0">
                <a:solidFill>
                  <a:srgbClr val="642824"/>
                </a:solidFill>
                <a:latin typeface="Arial"/>
                <a:cs typeface="Arial"/>
              </a:rPr>
              <a:t>os </a:t>
            </a:r>
            <a:r>
              <a:rPr sz="1600" spc="-35" dirty="0">
                <a:solidFill>
                  <a:srgbClr val="642824"/>
                </a:solidFill>
                <a:latin typeface="Arial"/>
                <a:cs typeface="Arial"/>
              </a:rPr>
              <a:t>dígitos </a:t>
            </a:r>
            <a:r>
              <a:rPr sz="1600" spc="-65" dirty="0">
                <a:solidFill>
                  <a:srgbClr val="642824"/>
                </a:solidFill>
                <a:latin typeface="Arial"/>
                <a:cs typeface="Arial"/>
              </a:rPr>
              <a:t>decimais </a:t>
            </a:r>
            <a:r>
              <a:rPr sz="1600" spc="-100" dirty="0">
                <a:solidFill>
                  <a:srgbClr val="642824"/>
                </a:solidFill>
                <a:latin typeface="Arial"/>
                <a:cs typeface="Arial"/>
              </a:rPr>
              <a:t>e os </a:t>
            </a: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respetivos </a:t>
            </a:r>
            <a:r>
              <a:rPr sz="1600" spc="-45" dirty="0">
                <a:solidFill>
                  <a:srgbClr val="642824"/>
                </a:solidFill>
                <a:latin typeface="Arial"/>
                <a:cs typeface="Arial"/>
              </a:rPr>
              <a:t>nºs.</a:t>
            </a:r>
            <a:r>
              <a:rPr sz="1600" spc="-3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em </a:t>
            </a:r>
            <a:r>
              <a:rPr sz="1600" spc="-30" dirty="0">
                <a:solidFill>
                  <a:srgbClr val="642824"/>
                </a:solidFill>
                <a:latin typeface="Arial"/>
                <a:cs typeface="Arial"/>
              </a:rPr>
              <a:t>binário: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698068"/>
            <a:ext cx="2381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0" dirty="0"/>
              <a:t>Tabela</a:t>
            </a:r>
            <a:r>
              <a:rPr sz="3600" spc="-520" dirty="0"/>
              <a:t> </a:t>
            </a:r>
            <a:r>
              <a:rPr sz="3600" spc="-250" dirty="0"/>
              <a:t>ASCII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1130" y="1882266"/>
            <a:ext cx="6426200" cy="41414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SzPct val="110416"/>
              <a:buChar char="▪"/>
              <a:tabLst>
                <a:tab pos="286385" algn="l"/>
                <a:tab pos="287020" algn="l"/>
              </a:tabLst>
            </a:pP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representação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 caracteres </a:t>
            </a:r>
            <a:r>
              <a:rPr sz="2400" spc="-65" dirty="0">
                <a:solidFill>
                  <a:srgbClr val="642824"/>
                </a:solidFill>
                <a:latin typeface="Arial"/>
                <a:cs typeface="Arial"/>
              </a:rPr>
              <a:t>num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sistema  </a:t>
            </a:r>
            <a:r>
              <a:rPr sz="2400" spc="-20" dirty="0">
                <a:solidFill>
                  <a:srgbClr val="642824"/>
                </a:solidFill>
                <a:latin typeface="Arial"/>
                <a:cs typeface="Arial"/>
              </a:rPr>
              <a:t>informático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642824"/>
                </a:solidFill>
                <a:latin typeface="Arial"/>
                <a:cs typeface="Arial"/>
              </a:rPr>
              <a:t>passa,</a:t>
            </a:r>
            <a:r>
              <a:rPr sz="24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642824"/>
                </a:solidFill>
                <a:latin typeface="Arial"/>
                <a:cs typeface="Arial"/>
              </a:rPr>
              <a:t>também,</a:t>
            </a:r>
            <a:r>
              <a:rPr sz="2400" spc="-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642824"/>
                </a:solidFill>
                <a:latin typeface="Arial"/>
                <a:cs typeface="Arial"/>
              </a:rPr>
              <a:t>por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uma</a:t>
            </a:r>
            <a:r>
              <a:rPr sz="240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codificação 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em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642824"/>
                </a:solidFill>
                <a:latin typeface="Arial"/>
                <a:cs typeface="Arial"/>
              </a:rPr>
              <a:t>binário.</a:t>
            </a:r>
            <a:endParaRPr sz="2400">
              <a:latin typeface="Arial"/>
              <a:cs typeface="Arial"/>
            </a:endParaRPr>
          </a:p>
          <a:p>
            <a:pPr marL="286385" marR="664210" indent="-274320">
              <a:lnSpc>
                <a:spcPct val="90000"/>
              </a:lnSpc>
              <a:spcBef>
                <a:spcPts val="1770"/>
              </a:spcBef>
              <a:buSzPct val="110416"/>
              <a:buChar char="▪"/>
              <a:tabLst>
                <a:tab pos="286385" algn="l"/>
                <a:tab pos="287020" algn="l"/>
              </a:tabLst>
            </a:pP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principal</a:t>
            </a:r>
            <a:r>
              <a:rPr sz="2400" spc="-18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tabela</a:t>
            </a:r>
            <a:r>
              <a:rPr sz="24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642824"/>
                </a:solidFill>
                <a:latin typeface="Arial"/>
                <a:cs typeface="Arial"/>
              </a:rPr>
              <a:t>que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codifica</a:t>
            </a:r>
            <a:r>
              <a:rPr sz="240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os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642824"/>
                </a:solidFill>
                <a:latin typeface="Arial"/>
                <a:cs typeface="Arial"/>
              </a:rPr>
              <a:t>caracteres  </a:t>
            </a:r>
            <a:r>
              <a:rPr sz="2400" spc="-140" dirty="0">
                <a:solidFill>
                  <a:srgbClr val="642824"/>
                </a:solidFill>
                <a:latin typeface="Arial"/>
                <a:cs typeface="Arial"/>
              </a:rPr>
              <a:t>usados </a:t>
            </a:r>
            <a:r>
              <a:rPr sz="2400" spc="-125" dirty="0">
                <a:solidFill>
                  <a:srgbClr val="642824"/>
                </a:solidFill>
                <a:latin typeface="Arial"/>
                <a:cs typeface="Arial"/>
              </a:rPr>
              <a:t>nos </a:t>
            </a:r>
            <a:r>
              <a:rPr sz="2400" spc="-70" dirty="0">
                <a:solidFill>
                  <a:srgbClr val="642824"/>
                </a:solidFill>
                <a:latin typeface="Arial"/>
                <a:cs typeface="Arial"/>
              </a:rPr>
              <a:t>computadores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é </a:t>
            </a:r>
            <a:r>
              <a:rPr sz="2400" spc="-160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tabela </a:t>
            </a:r>
            <a:r>
              <a:rPr sz="2400" b="1" spc="20" dirty="0">
                <a:solidFill>
                  <a:srgbClr val="642824"/>
                </a:solidFill>
                <a:latin typeface="Trebuchet MS"/>
                <a:cs typeface="Trebuchet MS"/>
              </a:rPr>
              <a:t>ASCII  </a:t>
            </a:r>
            <a:r>
              <a:rPr sz="2400" spc="-70" dirty="0">
                <a:solidFill>
                  <a:srgbClr val="642824"/>
                </a:solidFill>
                <a:latin typeface="Arial"/>
                <a:cs typeface="Arial"/>
              </a:rPr>
              <a:t>(“American</a:t>
            </a:r>
            <a:r>
              <a:rPr sz="2400" spc="-2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Standard</a:t>
            </a:r>
            <a:r>
              <a:rPr sz="2400" spc="-2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642824"/>
                </a:solidFill>
                <a:latin typeface="Arial"/>
                <a:cs typeface="Arial"/>
              </a:rPr>
              <a:t>Code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642824"/>
                </a:solidFill>
                <a:latin typeface="Arial"/>
                <a:cs typeface="Arial"/>
              </a:rPr>
              <a:t>for</a:t>
            </a:r>
            <a:r>
              <a:rPr sz="2400" spc="-20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642824"/>
                </a:solidFill>
                <a:latin typeface="Arial"/>
                <a:cs typeface="Arial"/>
              </a:rPr>
              <a:t>International 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Interchange”).</a:t>
            </a:r>
            <a:endParaRPr sz="2400">
              <a:latin typeface="Arial"/>
              <a:cs typeface="Arial"/>
            </a:endParaRPr>
          </a:p>
          <a:p>
            <a:pPr marL="286385" marR="343535" indent="-274320">
              <a:lnSpc>
                <a:spcPct val="90000"/>
              </a:lnSpc>
              <a:spcBef>
                <a:spcPts val="1800"/>
              </a:spcBef>
              <a:buSzPct val="110416"/>
              <a:buChar char="▪"/>
              <a:tabLst>
                <a:tab pos="286385" algn="l"/>
                <a:tab pos="287020" algn="l"/>
              </a:tabLst>
            </a:pPr>
            <a:r>
              <a:rPr sz="2400" spc="-160" dirty="0">
                <a:solidFill>
                  <a:srgbClr val="642824"/>
                </a:solidFill>
                <a:latin typeface="Arial"/>
                <a:cs typeface="Arial"/>
              </a:rPr>
              <a:t>As </a:t>
            </a:r>
            <a:r>
              <a:rPr sz="2400" spc="-130" dirty="0">
                <a:solidFill>
                  <a:srgbClr val="642824"/>
                </a:solidFill>
                <a:latin typeface="Arial"/>
                <a:cs typeface="Arial"/>
              </a:rPr>
              <a:t>versões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atuais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desta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tabela </a:t>
            </a:r>
            <a:r>
              <a:rPr sz="2400" spc="-25" dirty="0">
                <a:solidFill>
                  <a:srgbClr val="642824"/>
                </a:solidFill>
                <a:latin typeface="Arial"/>
                <a:cs typeface="Arial"/>
              </a:rPr>
              <a:t>utilizam 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agrupamentos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4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642824"/>
                </a:solidFill>
                <a:latin typeface="Arial"/>
                <a:cs typeface="Arial"/>
              </a:rPr>
              <a:t>8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642824"/>
                </a:solidFill>
                <a:latin typeface="Arial"/>
                <a:cs typeface="Arial"/>
              </a:rPr>
              <a:t>bits</a:t>
            </a:r>
            <a:r>
              <a:rPr sz="2400" spc="-16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para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codificação</a:t>
            </a:r>
            <a:r>
              <a:rPr sz="2400" spc="-2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642824"/>
                </a:solidFill>
                <a:latin typeface="Arial"/>
                <a:cs typeface="Arial"/>
              </a:rPr>
              <a:t>dos 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caracteres; </a:t>
            </a:r>
            <a:r>
              <a:rPr sz="2400" spc="-15" dirty="0">
                <a:solidFill>
                  <a:srgbClr val="642824"/>
                </a:solidFill>
                <a:latin typeface="Arial"/>
                <a:cs typeface="Arial"/>
              </a:rPr>
              <a:t>portanto </a:t>
            </a:r>
            <a:r>
              <a:rPr sz="2400" spc="-140" dirty="0">
                <a:solidFill>
                  <a:srgbClr val="642824"/>
                </a:solidFill>
                <a:latin typeface="Arial"/>
                <a:cs typeface="Arial"/>
              </a:rPr>
              <a:t>é </a:t>
            </a:r>
            <a:r>
              <a:rPr sz="2400" spc="-120" dirty="0">
                <a:solidFill>
                  <a:srgbClr val="642824"/>
                </a:solidFill>
                <a:latin typeface="Arial"/>
                <a:cs typeface="Arial"/>
              </a:rPr>
              <a:t>possível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codificar </a:t>
            </a:r>
            <a:r>
              <a:rPr sz="2400" spc="-150" dirty="0">
                <a:solidFill>
                  <a:srgbClr val="642824"/>
                </a:solidFill>
                <a:latin typeface="Arial"/>
                <a:cs typeface="Arial"/>
              </a:rPr>
              <a:t>256  </a:t>
            </a:r>
            <a:r>
              <a:rPr sz="2400" spc="-100" dirty="0">
                <a:solidFill>
                  <a:srgbClr val="642824"/>
                </a:solidFill>
                <a:latin typeface="Arial"/>
                <a:cs typeface="Arial"/>
              </a:rPr>
              <a:t>caracteres</a:t>
            </a:r>
            <a:r>
              <a:rPr sz="2400" spc="-2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642824"/>
                </a:solidFill>
                <a:latin typeface="Arial"/>
                <a:cs typeface="Arial"/>
              </a:rPr>
              <a:t>diferentes.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28776"/>
              <a:ext cx="9144000" cy="52292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535939"/>
              <a:ext cx="9144000" cy="5322570"/>
            </a:xfrm>
            <a:custGeom>
              <a:avLst/>
              <a:gdLst/>
              <a:ahLst/>
              <a:cxnLst/>
              <a:rect l="l" t="t" r="r" b="b"/>
              <a:pathLst>
                <a:path w="9144000" h="5322570">
                  <a:moveTo>
                    <a:pt x="9144000" y="0"/>
                  </a:moveTo>
                  <a:lnTo>
                    <a:pt x="0" y="0"/>
                  </a:lnTo>
                  <a:lnTo>
                    <a:pt x="0" y="5322062"/>
                  </a:lnTo>
                  <a:lnTo>
                    <a:pt x="9144000" y="53220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1C738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3" y="1469136"/>
              <a:ext cx="9142730" cy="193040"/>
            </a:xfrm>
            <a:custGeom>
              <a:avLst/>
              <a:gdLst/>
              <a:ahLst/>
              <a:cxnLst/>
              <a:rect l="l" t="t" r="r" b="b"/>
              <a:pathLst>
                <a:path w="9142730" h="193039">
                  <a:moveTo>
                    <a:pt x="2944844" y="173989"/>
                  </a:moveTo>
                  <a:lnTo>
                    <a:pt x="2874994" y="173989"/>
                  </a:lnTo>
                  <a:lnTo>
                    <a:pt x="2882188" y="176529"/>
                  </a:lnTo>
                  <a:lnTo>
                    <a:pt x="2889679" y="180339"/>
                  </a:lnTo>
                  <a:lnTo>
                    <a:pt x="2897765" y="182879"/>
                  </a:lnTo>
                  <a:lnTo>
                    <a:pt x="2906744" y="184150"/>
                  </a:lnTo>
                  <a:lnTo>
                    <a:pt x="2906744" y="186689"/>
                  </a:lnTo>
                  <a:lnTo>
                    <a:pt x="2909919" y="190500"/>
                  </a:lnTo>
                  <a:lnTo>
                    <a:pt x="2909919" y="193039"/>
                  </a:lnTo>
                  <a:lnTo>
                    <a:pt x="2917212" y="191769"/>
                  </a:lnTo>
                  <a:lnTo>
                    <a:pt x="2918254" y="190500"/>
                  </a:lnTo>
                  <a:lnTo>
                    <a:pt x="2917510" y="187960"/>
                  </a:lnTo>
                  <a:lnTo>
                    <a:pt x="2919444" y="184150"/>
                  </a:lnTo>
                  <a:lnTo>
                    <a:pt x="2922619" y="184150"/>
                  </a:lnTo>
                  <a:lnTo>
                    <a:pt x="2922619" y="180339"/>
                  </a:lnTo>
                  <a:lnTo>
                    <a:pt x="2928969" y="180339"/>
                  </a:lnTo>
                  <a:lnTo>
                    <a:pt x="2928969" y="177800"/>
                  </a:lnTo>
                  <a:lnTo>
                    <a:pt x="2944844" y="177800"/>
                  </a:lnTo>
                  <a:lnTo>
                    <a:pt x="2944844" y="173989"/>
                  </a:lnTo>
                  <a:close/>
                </a:path>
                <a:path w="9142730" h="193039">
                  <a:moveTo>
                    <a:pt x="1719294" y="177800"/>
                  </a:moveTo>
                  <a:lnTo>
                    <a:pt x="1684369" y="177800"/>
                  </a:lnTo>
                  <a:lnTo>
                    <a:pt x="1697069" y="180339"/>
                  </a:lnTo>
                  <a:lnTo>
                    <a:pt x="1697069" y="190500"/>
                  </a:lnTo>
                  <a:lnTo>
                    <a:pt x="1705007" y="187325"/>
                  </a:lnTo>
                  <a:lnTo>
                    <a:pt x="1706594" y="184150"/>
                  </a:lnTo>
                  <a:lnTo>
                    <a:pt x="1716119" y="184150"/>
                  </a:lnTo>
                  <a:lnTo>
                    <a:pt x="1719294" y="180339"/>
                  </a:lnTo>
                  <a:lnTo>
                    <a:pt x="1719294" y="177800"/>
                  </a:lnTo>
                  <a:close/>
                </a:path>
                <a:path w="9142730" h="193039">
                  <a:moveTo>
                    <a:pt x="1706594" y="186689"/>
                  </a:moveTo>
                  <a:lnTo>
                    <a:pt x="1705007" y="187325"/>
                  </a:lnTo>
                  <a:lnTo>
                    <a:pt x="1703419" y="190500"/>
                  </a:lnTo>
                  <a:lnTo>
                    <a:pt x="1706594" y="186689"/>
                  </a:lnTo>
                  <a:close/>
                </a:path>
                <a:path w="9142730" h="193039">
                  <a:moveTo>
                    <a:pt x="2725769" y="180339"/>
                  </a:moveTo>
                  <a:lnTo>
                    <a:pt x="2706719" y="180339"/>
                  </a:lnTo>
                  <a:lnTo>
                    <a:pt x="2709894" y="186689"/>
                  </a:lnTo>
                  <a:lnTo>
                    <a:pt x="2716244" y="186689"/>
                  </a:lnTo>
                  <a:lnTo>
                    <a:pt x="2716244" y="184150"/>
                  </a:lnTo>
                  <a:lnTo>
                    <a:pt x="2725769" y="184150"/>
                  </a:lnTo>
                  <a:lnTo>
                    <a:pt x="2725769" y="180339"/>
                  </a:lnTo>
                  <a:close/>
                </a:path>
                <a:path w="9142730" h="193039">
                  <a:moveTo>
                    <a:pt x="6542119" y="180339"/>
                  </a:moveTo>
                  <a:lnTo>
                    <a:pt x="6532594" y="180339"/>
                  </a:lnTo>
                  <a:lnTo>
                    <a:pt x="6532594" y="184150"/>
                  </a:lnTo>
                  <a:lnTo>
                    <a:pt x="6542119" y="186689"/>
                  </a:lnTo>
                  <a:lnTo>
                    <a:pt x="6542119" y="180339"/>
                  </a:lnTo>
                  <a:close/>
                </a:path>
                <a:path w="9142730" h="193039">
                  <a:moveTo>
                    <a:pt x="6846919" y="184150"/>
                  </a:moveTo>
                  <a:lnTo>
                    <a:pt x="6837394" y="184150"/>
                  </a:lnTo>
                  <a:lnTo>
                    <a:pt x="6843744" y="186689"/>
                  </a:lnTo>
                  <a:lnTo>
                    <a:pt x="6846919" y="184150"/>
                  </a:lnTo>
                  <a:close/>
                </a:path>
                <a:path w="9142730" h="193039">
                  <a:moveTo>
                    <a:pt x="6526139" y="185208"/>
                  </a:moveTo>
                  <a:lnTo>
                    <a:pt x="6526117" y="185419"/>
                  </a:lnTo>
                  <a:lnTo>
                    <a:pt x="6526752" y="185419"/>
                  </a:lnTo>
                  <a:lnTo>
                    <a:pt x="6526139" y="185208"/>
                  </a:lnTo>
                  <a:close/>
                </a:path>
                <a:path w="9142730" h="193039">
                  <a:moveTo>
                    <a:pt x="6532594" y="180339"/>
                  </a:moveTo>
                  <a:lnTo>
                    <a:pt x="6507194" y="180339"/>
                  </a:lnTo>
                  <a:lnTo>
                    <a:pt x="6510369" y="184150"/>
                  </a:lnTo>
                  <a:lnTo>
                    <a:pt x="6523069" y="184150"/>
                  </a:lnTo>
                  <a:lnTo>
                    <a:pt x="6526139" y="185208"/>
                  </a:lnTo>
                  <a:lnTo>
                    <a:pt x="6526244" y="184150"/>
                  </a:lnTo>
                  <a:lnTo>
                    <a:pt x="6532594" y="180339"/>
                  </a:lnTo>
                  <a:close/>
                </a:path>
                <a:path w="9142730" h="193039">
                  <a:moveTo>
                    <a:pt x="109538" y="170179"/>
                  </a:moveTo>
                  <a:lnTo>
                    <a:pt x="26988" y="170179"/>
                  </a:lnTo>
                  <a:lnTo>
                    <a:pt x="26988" y="177800"/>
                  </a:lnTo>
                  <a:lnTo>
                    <a:pt x="34082" y="177800"/>
                  </a:lnTo>
                  <a:lnTo>
                    <a:pt x="40878" y="179069"/>
                  </a:lnTo>
                  <a:lnTo>
                    <a:pt x="47080" y="181610"/>
                  </a:lnTo>
                  <a:lnTo>
                    <a:pt x="52388" y="184150"/>
                  </a:lnTo>
                  <a:lnTo>
                    <a:pt x="61885" y="184150"/>
                  </a:lnTo>
                  <a:lnTo>
                    <a:pt x="61913" y="180339"/>
                  </a:lnTo>
                  <a:lnTo>
                    <a:pt x="68560" y="180339"/>
                  </a:lnTo>
                  <a:lnTo>
                    <a:pt x="74613" y="179069"/>
                  </a:lnTo>
                  <a:lnTo>
                    <a:pt x="80665" y="176529"/>
                  </a:lnTo>
                  <a:lnTo>
                    <a:pt x="87313" y="173989"/>
                  </a:lnTo>
                  <a:lnTo>
                    <a:pt x="103188" y="173989"/>
                  </a:lnTo>
                  <a:lnTo>
                    <a:pt x="109538" y="170179"/>
                  </a:lnTo>
                  <a:close/>
                </a:path>
                <a:path w="9142730" h="193039">
                  <a:moveTo>
                    <a:pt x="1122369" y="173989"/>
                  </a:moveTo>
                  <a:lnTo>
                    <a:pt x="1046156" y="173989"/>
                  </a:lnTo>
                  <a:lnTo>
                    <a:pt x="1052514" y="176529"/>
                  </a:lnTo>
                  <a:lnTo>
                    <a:pt x="1061249" y="180339"/>
                  </a:lnTo>
                  <a:lnTo>
                    <a:pt x="1071172" y="182879"/>
                  </a:lnTo>
                  <a:lnTo>
                    <a:pt x="1081094" y="184150"/>
                  </a:lnTo>
                  <a:lnTo>
                    <a:pt x="1081094" y="180339"/>
                  </a:lnTo>
                  <a:lnTo>
                    <a:pt x="1119181" y="180339"/>
                  </a:lnTo>
                  <a:lnTo>
                    <a:pt x="1122369" y="177800"/>
                  </a:lnTo>
                  <a:lnTo>
                    <a:pt x="1122369" y="173989"/>
                  </a:lnTo>
                  <a:close/>
                </a:path>
                <a:path w="9142730" h="193039">
                  <a:moveTo>
                    <a:pt x="1109669" y="180339"/>
                  </a:moveTo>
                  <a:lnTo>
                    <a:pt x="1081094" y="180339"/>
                  </a:lnTo>
                  <a:lnTo>
                    <a:pt x="1087736" y="181610"/>
                  </a:lnTo>
                  <a:lnTo>
                    <a:pt x="1099845" y="182879"/>
                  </a:lnTo>
                  <a:lnTo>
                    <a:pt x="1106494" y="184150"/>
                  </a:lnTo>
                  <a:lnTo>
                    <a:pt x="1109669" y="180339"/>
                  </a:lnTo>
                  <a:close/>
                </a:path>
                <a:path w="9142730" h="193039">
                  <a:moveTo>
                    <a:pt x="1516094" y="170179"/>
                  </a:moveTo>
                  <a:lnTo>
                    <a:pt x="1411319" y="170179"/>
                  </a:lnTo>
                  <a:lnTo>
                    <a:pt x="1411319" y="173989"/>
                  </a:lnTo>
                  <a:lnTo>
                    <a:pt x="1417669" y="173989"/>
                  </a:lnTo>
                  <a:lnTo>
                    <a:pt x="1424019" y="184150"/>
                  </a:lnTo>
                  <a:lnTo>
                    <a:pt x="1437910" y="184150"/>
                  </a:lnTo>
                  <a:lnTo>
                    <a:pt x="1444111" y="182879"/>
                  </a:lnTo>
                  <a:lnTo>
                    <a:pt x="1451536" y="182879"/>
                  </a:lnTo>
                  <a:lnTo>
                    <a:pt x="1455769" y="180339"/>
                  </a:lnTo>
                  <a:lnTo>
                    <a:pt x="1468469" y="180339"/>
                  </a:lnTo>
                  <a:lnTo>
                    <a:pt x="1481169" y="177800"/>
                  </a:lnTo>
                  <a:lnTo>
                    <a:pt x="1509744" y="177800"/>
                  </a:lnTo>
                  <a:lnTo>
                    <a:pt x="1516094" y="170179"/>
                  </a:lnTo>
                  <a:close/>
                </a:path>
                <a:path w="9142730" h="193039">
                  <a:moveTo>
                    <a:pt x="1451536" y="182879"/>
                  </a:moveTo>
                  <a:lnTo>
                    <a:pt x="1444111" y="182879"/>
                  </a:lnTo>
                  <a:lnTo>
                    <a:pt x="1449419" y="184150"/>
                  </a:lnTo>
                  <a:lnTo>
                    <a:pt x="1451536" y="182879"/>
                  </a:lnTo>
                  <a:close/>
                </a:path>
                <a:path w="9142730" h="193039">
                  <a:moveTo>
                    <a:pt x="1792319" y="170179"/>
                  </a:moveTo>
                  <a:lnTo>
                    <a:pt x="1570069" y="170179"/>
                  </a:lnTo>
                  <a:lnTo>
                    <a:pt x="1570069" y="173989"/>
                  </a:lnTo>
                  <a:lnTo>
                    <a:pt x="1582769" y="180339"/>
                  </a:lnTo>
                  <a:lnTo>
                    <a:pt x="1595469" y="184150"/>
                  </a:lnTo>
                  <a:lnTo>
                    <a:pt x="1605391" y="182879"/>
                  </a:lnTo>
                  <a:lnTo>
                    <a:pt x="1615313" y="180339"/>
                  </a:lnTo>
                  <a:lnTo>
                    <a:pt x="1624044" y="177800"/>
                  </a:lnTo>
                  <a:lnTo>
                    <a:pt x="1751044" y="177800"/>
                  </a:lnTo>
                  <a:lnTo>
                    <a:pt x="1760569" y="173989"/>
                  </a:lnTo>
                  <a:lnTo>
                    <a:pt x="1789144" y="173989"/>
                  </a:lnTo>
                  <a:lnTo>
                    <a:pt x="1792319" y="170179"/>
                  </a:lnTo>
                  <a:close/>
                </a:path>
                <a:path w="9142730" h="193039">
                  <a:moveTo>
                    <a:pt x="1852644" y="180339"/>
                  </a:moveTo>
                  <a:lnTo>
                    <a:pt x="1836769" y="180339"/>
                  </a:lnTo>
                  <a:lnTo>
                    <a:pt x="1845005" y="181610"/>
                  </a:lnTo>
                  <a:lnTo>
                    <a:pt x="1852644" y="184150"/>
                  </a:lnTo>
                  <a:lnTo>
                    <a:pt x="1852644" y="180339"/>
                  </a:lnTo>
                  <a:close/>
                </a:path>
                <a:path w="9142730" h="193039">
                  <a:moveTo>
                    <a:pt x="1874869" y="180339"/>
                  </a:moveTo>
                  <a:lnTo>
                    <a:pt x="1855819" y="180339"/>
                  </a:lnTo>
                  <a:lnTo>
                    <a:pt x="1855819" y="184150"/>
                  </a:lnTo>
                  <a:lnTo>
                    <a:pt x="1874869" y="184150"/>
                  </a:lnTo>
                  <a:lnTo>
                    <a:pt x="1874869" y="180339"/>
                  </a:lnTo>
                  <a:close/>
                </a:path>
                <a:path w="9142730" h="193039">
                  <a:moveTo>
                    <a:pt x="1893919" y="180339"/>
                  </a:moveTo>
                  <a:lnTo>
                    <a:pt x="1878044" y="180339"/>
                  </a:lnTo>
                  <a:lnTo>
                    <a:pt x="1893919" y="184150"/>
                  </a:lnTo>
                  <a:lnTo>
                    <a:pt x="1893919" y="180339"/>
                  </a:lnTo>
                  <a:close/>
                </a:path>
                <a:path w="9142730" h="193039">
                  <a:moveTo>
                    <a:pt x="2789269" y="177800"/>
                  </a:moveTo>
                  <a:lnTo>
                    <a:pt x="2697194" y="177800"/>
                  </a:lnTo>
                  <a:lnTo>
                    <a:pt x="2700369" y="180339"/>
                  </a:lnTo>
                  <a:lnTo>
                    <a:pt x="2742041" y="180339"/>
                  </a:lnTo>
                  <a:lnTo>
                    <a:pt x="2751219" y="181610"/>
                  </a:lnTo>
                  <a:lnTo>
                    <a:pt x="2760694" y="184150"/>
                  </a:lnTo>
                  <a:lnTo>
                    <a:pt x="2779744" y="184150"/>
                  </a:lnTo>
                  <a:lnTo>
                    <a:pt x="2782919" y="180339"/>
                  </a:lnTo>
                  <a:lnTo>
                    <a:pt x="2789269" y="177800"/>
                  </a:lnTo>
                  <a:close/>
                </a:path>
                <a:path w="9142730" h="193039">
                  <a:moveTo>
                    <a:pt x="2808319" y="177800"/>
                  </a:moveTo>
                  <a:lnTo>
                    <a:pt x="2789269" y="177800"/>
                  </a:lnTo>
                  <a:lnTo>
                    <a:pt x="2795619" y="184150"/>
                  </a:lnTo>
                  <a:lnTo>
                    <a:pt x="2798794" y="184150"/>
                  </a:lnTo>
                  <a:lnTo>
                    <a:pt x="2798794" y="180339"/>
                  </a:lnTo>
                  <a:lnTo>
                    <a:pt x="2805144" y="180339"/>
                  </a:lnTo>
                  <a:lnTo>
                    <a:pt x="2808319" y="177800"/>
                  </a:lnTo>
                  <a:close/>
                </a:path>
                <a:path w="9142730" h="193039">
                  <a:moveTo>
                    <a:pt x="3148044" y="173989"/>
                  </a:moveTo>
                  <a:lnTo>
                    <a:pt x="3088712" y="173989"/>
                  </a:lnTo>
                  <a:lnTo>
                    <a:pt x="3097244" y="180339"/>
                  </a:lnTo>
                  <a:lnTo>
                    <a:pt x="3113881" y="181610"/>
                  </a:lnTo>
                  <a:lnTo>
                    <a:pt x="3122644" y="184150"/>
                  </a:lnTo>
                  <a:lnTo>
                    <a:pt x="3122644" y="180339"/>
                  </a:lnTo>
                  <a:lnTo>
                    <a:pt x="3125819" y="180339"/>
                  </a:lnTo>
                  <a:lnTo>
                    <a:pt x="3128994" y="177800"/>
                  </a:lnTo>
                  <a:lnTo>
                    <a:pt x="3144869" y="177800"/>
                  </a:lnTo>
                  <a:lnTo>
                    <a:pt x="3148044" y="173989"/>
                  </a:lnTo>
                  <a:close/>
                </a:path>
                <a:path w="9142730" h="193039">
                  <a:moveTo>
                    <a:pt x="3182969" y="180339"/>
                  </a:moveTo>
                  <a:lnTo>
                    <a:pt x="3176619" y="180339"/>
                  </a:lnTo>
                  <a:lnTo>
                    <a:pt x="3179794" y="184150"/>
                  </a:lnTo>
                  <a:lnTo>
                    <a:pt x="3182969" y="184150"/>
                  </a:lnTo>
                  <a:lnTo>
                    <a:pt x="3182969" y="180339"/>
                  </a:lnTo>
                  <a:close/>
                </a:path>
                <a:path w="9142730" h="193039">
                  <a:moveTo>
                    <a:pt x="3878294" y="177800"/>
                  </a:moveTo>
                  <a:lnTo>
                    <a:pt x="3849719" y="177800"/>
                  </a:lnTo>
                  <a:lnTo>
                    <a:pt x="3852894" y="180339"/>
                  </a:lnTo>
                  <a:lnTo>
                    <a:pt x="3859244" y="180339"/>
                  </a:lnTo>
                  <a:lnTo>
                    <a:pt x="3865594" y="184150"/>
                  </a:lnTo>
                  <a:lnTo>
                    <a:pt x="3865594" y="180339"/>
                  </a:lnTo>
                  <a:lnTo>
                    <a:pt x="3878294" y="177800"/>
                  </a:lnTo>
                  <a:close/>
                </a:path>
                <a:path w="9142730" h="193039">
                  <a:moveTo>
                    <a:pt x="4225131" y="168910"/>
                  </a:moveTo>
                  <a:lnTo>
                    <a:pt x="3682206" y="168910"/>
                  </a:lnTo>
                  <a:lnTo>
                    <a:pt x="3687794" y="170179"/>
                  </a:lnTo>
                  <a:lnTo>
                    <a:pt x="3970369" y="170179"/>
                  </a:lnTo>
                  <a:lnTo>
                    <a:pt x="3970369" y="173989"/>
                  </a:lnTo>
                  <a:lnTo>
                    <a:pt x="4008469" y="173989"/>
                  </a:lnTo>
                  <a:lnTo>
                    <a:pt x="4027966" y="175260"/>
                  </a:lnTo>
                  <a:lnTo>
                    <a:pt x="4066959" y="175260"/>
                  </a:lnTo>
                  <a:lnTo>
                    <a:pt x="4084669" y="177800"/>
                  </a:lnTo>
                  <a:lnTo>
                    <a:pt x="4112848" y="177800"/>
                  </a:lnTo>
                  <a:lnTo>
                    <a:pt x="4138644" y="180339"/>
                  </a:lnTo>
                  <a:lnTo>
                    <a:pt x="4144994" y="180339"/>
                  </a:lnTo>
                  <a:lnTo>
                    <a:pt x="4148169" y="184150"/>
                  </a:lnTo>
                  <a:lnTo>
                    <a:pt x="4148169" y="180339"/>
                  </a:lnTo>
                  <a:lnTo>
                    <a:pt x="4186365" y="172719"/>
                  </a:lnTo>
                  <a:lnTo>
                    <a:pt x="4205641" y="170179"/>
                  </a:lnTo>
                  <a:lnTo>
                    <a:pt x="4225131" y="168910"/>
                  </a:lnTo>
                  <a:close/>
                </a:path>
                <a:path w="9142730" h="193039">
                  <a:moveTo>
                    <a:pt x="4711013" y="172719"/>
                  </a:moveTo>
                  <a:lnTo>
                    <a:pt x="4654899" y="172719"/>
                  </a:lnTo>
                  <a:lnTo>
                    <a:pt x="4659344" y="173989"/>
                  </a:lnTo>
                  <a:lnTo>
                    <a:pt x="4662519" y="177800"/>
                  </a:lnTo>
                  <a:lnTo>
                    <a:pt x="4665694" y="177800"/>
                  </a:lnTo>
                  <a:lnTo>
                    <a:pt x="4668869" y="184150"/>
                  </a:lnTo>
                  <a:lnTo>
                    <a:pt x="4685191" y="177800"/>
                  </a:lnTo>
                  <a:lnTo>
                    <a:pt x="4701810" y="173989"/>
                  </a:lnTo>
                  <a:lnTo>
                    <a:pt x="4711013" y="172719"/>
                  </a:lnTo>
                  <a:close/>
                </a:path>
                <a:path w="9142730" h="193039">
                  <a:moveTo>
                    <a:pt x="4964144" y="177800"/>
                  </a:moveTo>
                  <a:lnTo>
                    <a:pt x="4931452" y="177800"/>
                  </a:lnTo>
                  <a:lnTo>
                    <a:pt x="4940729" y="180339"/>
                  </a:lnTo>
                  <a:lnTo>
                    <a:pt x="4950601" y="182879"/>
                  </a:lnTo>
                  <a:lnTo>
                    <a:pt x="4957794" y="184150"/>
                  </a:lnTo>
                  <a:lnTo>
                    <a:pt x="4957794" y="180339"/>
                  </a:lnTo>
                  <a:lnTo>
                    <a:pt x="4960969" y="180339"/>
                  </a:lnTo>
                  <a:lnTo>
                    <a:pt x="4964144" y="177800"/>
                  </a:lnTo>
                  <a:close/>
                </a:path>
                <a:path w="9142730" h="193039">
                  <a:moveTo>
                    <a:pt x="5802344" y="180339"/>
                  </a:moveTo>
                  <a:lnTo>
                    <a:pt x="5773769" y="180339"/>
                  </a:lnTo>
                  <a:lnTo>
                    <a:pt x="5776944" y="184150"/>
                  </a:lnTo>
                  <a:lnTo>
                    <a:pt x="5802344" y="184150"/>
                  </a:lnTo>
                  <a:lnTo>
                    <a:pt x="5802344" y="180339"/>
                  </a:lnTo>
                  <a:close/>
                </a:path>
                <a:path w="9142730" h="193039">
                  <a:moveTo>
                    <a:pt x="6126194" y="170179"/>
                  </a:moveTo>
                  <a:lnTo>
                    <a:pt x="6081744" y="170179"/>
                  </a:lnTo>
                  <a:lnTo>
                    <a:pt x="6081744" y="180339"/>
                  </a:lnTo>
                  <a:lnTo>
                    <a:pt x="6083268" y="181610"/>
                  </a:lnTo>
                  <a:lnTo>
                    <a:pt x="6084919" y="184150"/>
                  </a:lnTo>
                  <a:lnTo>
                    <a:pt x="6088094" y="184150"/>
                  </a:lnTo>
                  <a:lnTo>
                    <a:pt x="6088094" y="177800"/>
                  </a:lnTo>
                  <a:lnTo>
                    <a:pt x="6094444" y="173989"/>
                  </a:lnTo>
                  <a:lnTo>
                    <a:pt x="6112304" y="173989"/>
                  </a:lnTo>
                  <a:lnTo>
                    <a:pt x="6119100" y="172719"/>
                  </a:lnTo>
                  <a:lnTo>
                    <a:pt x="6126194" y="170179"/>
                  </a:lnTo>
                  <a:close/>
                </a:path>
                <a:path w="9142730" h="193039">
                  <a:moveTo>
                    <a:pt x="6577044" y="180339"/>
                  </a:moveTo>
                  <a:lnTo>
                    <a:pt x="6542119" y="180339"/>
                  </a:lnTo>
                  <a:lnTo>
                    <a:pt x="6545294" y="184150"/>
                  </a:lnTo>
                  <a:lnTo>
                    <a:pt x="6577044" y="184150"/>
                  </a:lnTo>
                  <a:lnTo>
                    <a:pt x="6577044" y="180339"/>
                  </a:lnTo>
                  <a:close/>
                </a:path>
                <a:path w="9142730" h="193039">
                  <a:moveTo>
                    <a:pt x="6608794" y="170179"/>
                  </a:moveTo>
                  <a:lnTo>
                    <a:pt x="6456394" y="170179"/>
                  </a:lnTo>
                  <a:lnTo>
                    <a:pt x="6475444" y="173989"/>
                  </a:lnTo>
                  <a:lnTo>
                    <a:pt x="6482588" y="173989"/>
                  </a:lnTo>
                  <a:lnTo>
                    <a:pt x="6489732" y="176529"/>
                  </a:lnTo>
                  <a:lnTo>
                    <a:pt x="6496876" y="177800"/>
                  </a:lnTo>
                  <a:lnTo>
                    <a:pt x="6504019" y="180339"/>
                  </a:lnTo>
                  <a:lnTo>
                    <a:pt x="6577044" y="180339"/>
                  </a:lnTo>
                  <a:lnTo>
                    <a:pt x="6583394" y="184150"/>
                  </a:lnTo>
                  <a:lnTo>
                    <a:pt x="6583394" y="180339"/>
                  </a:lnTo>
                  <a:lnTo>
                    <a:pt x="6586569" y="177800"/>
                  </a:lnTo>
                  <a:lnTo>
                    <a:pt x="6592919" y="177800"/>
                  </a:lnTo>
                  <a:lnTo>
                    <a:pt x="6596094" y="173989"/>
                  </a:lnTo>
                  <a:lnTo>
                    <a:pt x="6608794" y="170179"/>
                  </a:lnTo>
                  <a:close/>
                </a:path>
                <a:path w="9142730" h="193039">
                  <a:moveTo>
                    <a:pt x="6859619" y="180339"/>
                  </a:moveTo>
                  <a:lnTo>
                    <a:pt x="6780244" y="180339"/>
                  </a:lnTo>
                  <a:lnTo>
                    <a:pt x="6780244" y="184150"/>
                  </a:lnTo>
                  <a:lnTo>
                    <a:pt x="6859619" y="184150"/>
                  </a:lnTo>
                  <a:lnTo>
                    <a:pt x="6859619" y="180339"/>
                  </a:lnTo>
                  <a:close/>
                </a:path>
                <a:path w="9142730" h="193039">
                  <a:moveTo>
                    <a:pt x="7977219" y="172719"/>
                  </a:moveTo>
                  <a:lnTo>
                    <a:pt x="7843076" y="172719"/>
                  </a:lnTo>
                  <a:lnTo>
                    <a:pt x="7856371" y="175260"/>
                  </a:lnTo>
                  <a:lnTo>
                    <a:pt x="7866094" y="177800"/>
                  </a:lnTo>
                  <a:lnTo>
                    <a:pt x="7866094" y="184150"/>
                  </a:lnTo>
                  <a:lnTo>
                    <a:pt x="7869269" y="180339"/>
                  </a:lnTo>
                  <a:lnTo>
                    <a:pt x="7929594" y="180339"/>
                  </a:lnTo>
                  <a:lnTo>
                    <a:pt x="7935944" y="177800"/>
                  </a:lnTo>
                  <a:lnTo>
                    <a:pt x="7958169" y="177800"/>
                  </a:lnTo>
                  <a:lnTo>
                    <a:pt x="7958169" y="176529"/>
                  </a:lnTo>
                  <a:lnTo>
                    <a:pt x="7965578" y="176529"/>
                  </a:lnTo>
                  <a:lnTo>
                    <a:pt x="7967694" y="173989"/>
                  </a:lnTo>
                  <a:lnTo>
                    <a:pt x="7977219" y="173989"/>
                  </a:lnTo>
                  <a:lnTo>
                    <a:pt x="7977219" y="172719"/>
                  </a:lnTo>
                  <a:close/>
                </a:path>
                <a:path w="9142730" h="193039">
                  <a:moveTo>
                    <a:pt x="7913719" y="180339"/>
                  </a:moveTo>
                  <a:lnTo>
                    <a:pt x="7872444" y="180339"/>
                  </a:lnTo>
                  <a:lnTo>
                    <a:pt x="7875619" y="184150"/>
                  </a:lnTo>
                  <a:lnTo>
                    <a:pt x="7910544" y="184150"/>
                  </a:lnTo>
                  <a:lnTo>
                    <a:pt x="7913719" y="180339"/>
                  </a:lnTo>
                  <a:close/>
                </a:path>
                <a:path w="9142730" h="193039">
                  <a:moveTo>
                    <a:pt x="8342344" y="181610"/>
                  </a:moveTo>
                  <a:lnTo>
                    <a:pt x="8279606" y="181610"/>
                  </a:lnTo>
                  <a:lnTo>
                    <a:pt x="8285194" y="184150"/>
                  </a:lnTo>
                  <a:lnTo>
                    <a:pt x="8342344" y="184150"/>
                  </a:lnTo>
                  <a:lnTo>
                    <a:pt x="8342344" y="181610"/>
                  </a:lnTo>
                  <a:close/>
                </a:path>
                <a:path w="9142730" h="193039">
                  <a:moveTo>
                    <a:pt x="8389969" y="180339"/>
                  </a:moveTo>
                  <a:lnTo>
                    <a:pt x="8348694" y="180339"/>
                  </a:lnTo>
                  <a:lnTo>
                    <a:pt x="8358219" y="184150"/>
                  </a:lnTo>
                  <a:lnTo>
                    <a:pt x="8389969" y="184150"/>
                  </a:lnTo>
                  <a:lnTo>
                    <a:pt x="8389969" y="180339"/>
                  </a:lnTo>
                  <a:close/>
                </a:path>
                <a:path w="9142730" h="193039">
                  <a:moveTo>
                    <a:pt x="8475694" y="180339"/>
                  </a:moveTo>
                  <a:lnTo>
                    <a:pt x="8462994" y="180339"/>
                  </a:lnTo>
                  <a:lnTo>
                    <a:pt x="8469344" y="184150"/>
                  </a:lnTo>
                  <a:lnTo>
                    <a:pt x="8475694" y="180339"/>
                  </a:lnTo>
                  <a:close/>
                </a:path>
                <a:path w="9142730" h="193039">
                  <a:moveTo>
                    <a:pt x="8645028" y="172719"/>
                  </a:moveTo>
                  <a:lnTo>
                    <a:pt x="8538053" y="172719"/>
                  </a:lnTo>
                  <a:lnTo>
                    <a:pt x="8553879" y="176529"/>
                  </a:lnTo>
                  <a:lnTo>
                    <a:pt x="8567918" y="181610"/>
                  </a:lnTo>
                  <a:lnTo>
                    <a:pt x="8580469" y="184150"/>
                  </a:lnTo>
                  <a:lnTo>
                    <a:pt x="8580469" y="180339"/>
                  </a:lnTo>
                  <a:lnTo>
                    <a:pt x="8592822" y="179069"/>
                  </a:lnTo>
                  <a:lnTo>
                    <a:pt x="8617528" y="179069"/>
                  </a:lnTo>
                  <a:lnTo>
                    <a:pt x="8628094" y="177800"/>
                  </a:lnTo>
                  <a:lnTo>
                    <a:pt x="8631269" y="177800"/>
                  </a:lnTo>
                  <a:lnTo>
                    <a:pt x="8637619" y="173989"/>
                  </a:lnTo>
                  <a:lnTo>
                    <a:pt x="8643969" y="173989"/>
                  </a:lnTo>
                  <a:lnTo>
                    <a:pt x="8645028" y="172719"/>
                  </a:lnTo>
                  <a:close/>
                </a:path>
                <a:path w="9142730" h="193039">
                  <a:moveTo>
                    <a:pt x="8882094" y="170179"/>
                  </a:moveTo>
                  <a:lnTo>
                    <a:pt x="8783669" y="170179"/>
                  </a:lnTo>
                  <a:lnTo>
                    <a:pt x="8790019" y="173989"/>
                  </a:lnTo>
                  <a:lnTo>
                    <a:pt x="8796369" y="173989"/>
                  </a:lnTo>
                  <a:lnTo>
                    <a:pt x="8799544" y="177800"/>
                  </a:lnTo>
                  <a:lnTo>
                    <a:pt x="8805894" y="177800"/>
                  </a:lnTo>
                  <a:lnTo>
                    <a:pt x="8805894" y="180339"/>
                  </a:lnTo>
                  <a:lnTo>
                    <a:pt x="8821769" y="180339"/>
                  </a:lnTo>
                  <a:lnTo>
                    <a:pt x="8828119" y="184150"/>
                  </a:lnTo>
                  <a:lnTo>
                    <a:pt x="8841911" y="184150"/>
                  </a:lnTo>
                  <a:lnTo>
                    <a:pt x="8857488" y="179069"/>
                  </a:lnTo>
                  <a:lnTo>
                    <a:pt x="8871875" y="173989"/>
                  </a:lnTo>
                  <a:lnTo>
                    <a:pt x="8882094" y="170179"/>
                  </a:lnTo>
                  <a:close/>
                </a:path>
                <a:path w="9142730" h="193039">
                  <a:moveTo>
                    <a:pt x="9142444" y="170179"/>
                  </a:moveTo>
                  <a:lnTo>
                    <a:pt x="9015444" y="170179"/>
                  </a:lnTo>
                  <a:lnTo>
                    <a:pt x="9019810" y="171450"/>
                  </a:lnTo>
                  <a:lnTo>
                    <a:pt x="9033304" y="179069"/>
                  </a:lnTo>
                  <a:lnTo>
                    <a:pt x="9037669" y="184150"/>
                  </a:lnTo>
                  <a:lnTo>
                    <a:pt x="9044813" y="182879"/>
                  </a:lnTo>
                  <a:lnTo>
                    <a:pt x="9059101" y="181610"/>
                  </a:lnTo>
                  <a:lnTo>
                    <a:pt x="9066244" y="180339"/>
                  </a:lnTo>
                  <a:lnTo>
                    <a:pt x="9077674" y="180339"/>
                  </a:lnTo>
                  <a:lnTo>
                    <a:pt x="9078944" y="177800"/>
                  </a:lnTo>
                  <a:lnTo>
                    <a:pt x="9142444" y="177800"/>
                  </a:lnTo>
                  <a:lnTo>
                    <a:pt x="9142444" y="170179"/>
                  </a:lnTo>
                  <a:close/>
                </a:path>
                <a:path w="9142730" h="193039">
                  <a:moveTo>
                    <a:pt x="9077674" y="180339"/>
                  </a:moveTo>
                  <a:lnTo>
                    <a:pt x="9072594" y="180339"/>
                  </a:lnTo>
                  <a:lnTo>
                    <a:pt x="9075769" y="184150"/>
                  </a:lnTo>
                  <a:lnTo>
                    <a:pt x="9077674" y="180339"/>
                  </a:lnTo>
                  <a:close/>
                </a:path>
                <a:path w="9142730" h="193039">
                  <a:moveTo>
                    <a:pt x="9142444" y="177800"/>
                  </a:moveTo>
                  <a:lnTo>
                    <a:pt x="9078944" y="177800"/>
                  </a:lnTo>
                  <a:lnTo>
                    <a:pt x="9085294" y="184150"/>
                  </a:lnTo>
                  <a:lnTo>
                    <a:pt x="9142444" y="184150"/>
                  </a:lnTo>
                  <a:lnTo>
                    <a:pt x="9142444" y="177800"/>
                  </a:lnTo>
                  <a:close/>
                </a:path>
                <a:path w="9142730" h="193039">
                  <a:moveTo>
                    <a:pt x="8342344" y="180339"/>
                  </a:moveTo>
                  <a:lnTo>
                    <a:pt x="8259211" y="180339"/>
                  </a:lnTo>
                  <a:lnTo>
                    <a:pt x="8273411" y="182879"/>
                  </a:lnTo>
                  <a:lnTo>
                    <a:pt x="8279606" y="181610"/>
                  </a:lnTo>
                  <a:lnTo>
                    <a:pt x="8342344" y="181610"/>
                  </a:lnTo>
                  <a:lnTo>
                    <a:pt x="8342344" y="180339"/>
                  </a:lnTo>
                  <a:close/>
                </a:path>
                <a:path w="9142730" h="193039">
                  <a:moveTo>
                    <a:pt x="382594" y="177800"/>
                  </a:moveTo>
                  <a:lnTo>
                    <a:pt x="373056" y="177800"/>
                  </a:lnTo>
                  <a:lnTo>
                    <a:pt x="376231" y="180339"/>
                  </a:lnTo>
                  <a:lnTo>
                    <a:pt x="379406" y="180339"/>
                  </a:lnTo>
                  <a:lnTo>
                    <a:pt x="382594" y="177800"/>
                  </a:lnTo>
                  <a:close/>
                </a:path>
                <a:path w="9142730" h="193039">
                  <a:moveTo>
                    <a:pt x="677856" y="170179"/>
                  </a:moveTo>
                  <a:lnTo>
                    <a:pt x="668331" y="170179"/>
                  </a:lnTo>
                  <a:lnTo>
                    <a:pt x="674681" y="173989"/>
                  </a:lnTo>
                  <a:lnTo>
                    <a:pt x="674681" y="180339"/>
                  </a:lnTo>
                  <a:lnTo>
                    <a:pt x="677856" y="177800"/>
                  </a:lnTo>
                  <a:lnTo>
                    <a:pt x="677856" y="170179"/>
                  </a:lnTo>
                  <a:close/>
                </a:path>
                <a:path w="9142730" h="193039">
                  <a:moveTo>
                    <a:pt x="915994" y="177800"/>
                  </a:moveTo>
                  <a:lnTo>
                    <a:pt x="900106" y="177800"/>
                  </a:lnTo>
                  <a:lnTo>
                    <a:pt x="900106" y="180339"/>
                  </a:lnTo>
                  <a:lnTo>
                    <a:pt x="909631" y="180339"/>
                  </a:lnTo>
                  <a:lnTo>
                    <a:pt x="915994" y="177800"/>
                  </a:lnTo>
                  <a:close/>
                </a:path>
                <a:path w="9142730" h="193039">
                  <a:moveTo>
                    <a:pt x="960444" y="170179"/>
                  </a:moveTo>
                  <a:lnTo>
                    <a:pt x="890594" y="170179"/>
                  </a:lnTo>
                  <a:lnTo>
                    <a:pt x="893756" y="173989"/>
                  </a:lnTo>
                  <a:lnTo>
                    <a:pt x="893756" y="177800"/>
                  </a:lnTo>
                  <a:lnTo>
                    <a:pt x="919169" y="177800"/>
                  </a:lnTo>
                  <a:lnTo>
                    <a:pt x="922331" y="180339"/>
                  </a:lnTo>
                  <a:lnTo>
                    <a:pt x="925506" y="180339"/>
                  </a:lnTo>
                  <a:lnTo>
                    <a:pt x="925506" y="177800"/>
                  </a:lnTo>
                  <a:lnTo>
                    <a:pt x="928694" y="173989"/>
                  </a:lnTo>
                  <a:lnTo>
                    <a:pt x="957269" y="173989"/>
                  </a:lnTo>
                  <a:lnTo>
                    <a:pt x="960444" y="170179"/>
                  </a:lnTo>
                  <a:close/>
                </a:path>
                <a:path w="9142730" h="193039">
                  <a:moveTo>
                    <a:pt x="944569" y="173989"/>
                  </a:moveTo>
                  <a:lnTo>
                    <a:pt x="931869" y="173989"/>
                  </a:lnTo>
                  <a:lnTo>
                    <a:pt x="935031" y="177800"/>
                  </a:lnTo>
                  <a:lnTo>
                    <a:pt x="938206" y="180339"/>
                  </a:lnTo>
                  <a:lnTo>
                    <a:pt x="941381" y="180339"/>
                  </a:lnTo>
                  <a:lnTo>
                    <a:pt x="941381" y="177800"/>
                  </a:lnTo>
                  <a:lnTo>
                    <a:pt x="944569" y="173989"/>
                  </a:lnTo>
                  <a:close/>
                </a:path>
                <a:path w="9142730" h="193039">
                  <a:moveTo>
                    <a:pt x="1493869" y="177800"/>
                  </a:moveTo>
                  <a:lnTo>
                    <a:pt x="1487519" y="177800"/>
                  </a:lnTo>
                  <a:lnTo>
                    <a:pt x="1490694" y="180339"/>
                  </a:lnTo>
                  <a:lnTo>
                    <a:pt x="1493869" y="177800"/>
                  </a:lnTo>
                  <a:close/>
                </a:path>
                <a:path w="9142730" h="193039">
                  <a:moveTo>
                    <a:pt x="1684369" y="177800"/>
                  </a:moveTo>
                  <a:lnTo>
                    <a:pt x="1665319" y="177800"/>
                  </a:lnTo>
                  <a:lnTo>
                    <a:pt x="1668494" y="180339"/>
                  </a:lnTo>
                  <a:lnTo>
                    <a:pt x="1684369" y="177800"/>
                  </a:lnTo>
                  <a:close/>
                </a:path>
                <a:path w="9142730" h="193039">
                  <a:moveTo>
                    <a:pt x="1728819" y="177800"/>
                  </a:moveTo>
                  <a:lnTo>
                    <a:pt x="1719294" y="177800"/>
                  </a:lnTo>
                  <a:lnTo>
                    <a:pt x="1722469" y="180339"/>
                  </a:lnTo>
                  <a:lnTo>
                    <a:pt x="1728819" y="180339"/>
                  </a:lnTo>
                  <a:lnTo>
                    <a:pt x="1728819" y="177800"/>
                  </a:lnTo>
                  <a:close/>
                </a:path>
                <a:path w="9142730" h="193039">
                  <a:moveTo>
                    <a:pt x="1738344" y="177800"/>
                  </a:moveTo>
                  <a:lnTo>
                    <a:pt x="1735169" y="177800"/>
                  </a:lnTo>
                  <a:lnTo>
                    <a:pt x="1735169" y="180339"/>
                  </a:lnTo>
                  <a:lnTo>
                    <a:pt x="1738344" y="180339"/>
                  </a:lnTo>
                  <a:lnTo>
                    <a:pt x="1738344" y="177800"/>
                  </a:lnTo>
                  <a:close/>
                </a:path>
                <a:path w="9142730" h="193039">
                  <a:moveTo>
                    <a:pt x="1912969" y="177800"/>
                  </a:moveTo>
                  <a:lnTo>
                    <a:pt x="1814544" y="177800"/>
                  </a:lnTo>
                  <a:lnTo>
                    <a:pt x="1820894" y="180339"/>
                  </a:lnTo>
                  <a:lnTo>
                    <a:pt x="1906619" y="180339"/>
                  </a:lnTo>
                  <a:lnTo>
                    <a:pt x="1912969" y="177800"/>
                  </a:lnTo>
                  <a:close/>
                </a:path>
                <a:path w="9142730" h="193039">
                  <a:moveTo>
                    <a:pt x="2220944" y="177800"/>
                  </a:moveTo>
                  <a:lnTo>
                    <a:pt x="2198719" y="177800"/>
                  </a:lnTo>
                  <a:lnTo>
                    <a:pt x="2205069" y="180339"/>
                  </a:lnTo>
                  <a:lnTo>
                    <a:pt x="2217769" y="180339"/>
                  </a:lnTo>
                  <a:lnTo>
                    <a:pt x="2220944" y="177800"/>
                  </a:lnTo>
                  <a:close/>
                </a:path>
                <a:path w="9142730" h="193039">
                  <a:moveTo>
                    <a:pt x="2233644" y="177800"/>
                  </a:moveTo>
                  <a:lnTo>
                    <a:pt x="2227294" y="177800"/>
                  </a:lnTo>
                  <a:lnTo>
                    <a:pt x="2227294" y="180339"/>
                  </a:lnTo>
                  <a:lnTo>
                    <a:pt x="2233644" y="180339"/>
                  </a:lnTo>
                  <a:lnTo>
                    <a:pt x="2233644" y="177800"/>
                  </a:lnTo>
                  <a:close/>
                </a:path>
                <a:path w="9142730" h="193039">
                  <a:moveTo>
                    <a:pt x="2243169" y="177800"/>
                  </a:moveTo>
                  <a:lnTo>
                    <a:pt x="2237581" y="177800"/>
                  </a:lnTo>
                  <a:lnTo>
                    <a:pt x="2239994" y="180339"/>
                  </a:lnTo>
                  <a:lnTo>
                    <a:pt x="2241518" y="180339"/>
                  </a:lnTo>
                  <a:lnTo>
                    <a:pt x="2240756" y="179069"/>
                  </a:lnTo>
                  <a:lnTo>
                    <a:pt x="2243169" y="177800"/>
                  </a:lnTo>
                  <a:close/>
                </a:path>
                <a:path w="9142730" h="193039">
                  <a:moveTo>
                    <a:pt x="2252694" y="177800"/>
                  </a:moveTo>
                  <a:lnTo>
                    <a:pt x="2246344" y="177800"/>
                  </a:lnTo>
                  <a:lnTo>
                    <a:pt x="2246344" y="180339"/>
                  </a:lnTo>
                  <a:lnTo>
                    <a:pt x="2252694" y="180339"/>
                  </a:lnTo>
                  <a:lnTo>
                    <a:pt x="2252694" y="177800"/>
                  </a:lnTo>
                  <a:close/>
                </a:path>
                <a:path w="9142730" h="193039">
                  <a:moveTo>
                    <a:pt x="2268569" y="173989"/>
                  </a:moveTo>
                  <a:lnTo>
                    <a:pt x="2182844" y="173989"/>
                  </a:lnTo>
                  <a:lnTo>
                    <a:pt x="2186019" y="177800"/>
                  </a:lnTo>
                  <a:lnTo>
                    <a:pt x="2259044" y="177800"/>
                  </a:lnTo>
                  <a:lnTo>
                    <a:pt x="2262219" y="180339"/>
                  </a:lnTo>
                  <a:lnTo>
                    <a:pt x="2265394" y="180339"/>
                  </a:lnTo>
                  <a:lnTo>
                    <a:pt x="2265394" y="177800"/>
                  </a:lnTo>
                  <a:lnTo>
                    <a:pt x="2268569" y="173989"/>
                  </a:lnTo>
                  <a:close/>
                </a:path>
                <a:path w="9142730" h="193039">
                  <a:moveTo>
                    <a:pt x="2455894" y="177800"/>
                  </a:moveTo>
                  <a:lnTo>
                    <a:pt x="2446369" y="177800"/>
                  </a:lnTo>
                  <a:lnTo>
                    <a:pt x="2452719" y="180339"/>
                  </a:lnTo>
                  <a:lnTo>
                    <a:pt x="2455894" y="177800"/>
                  </a:lnTo>
                  <a:close/>
                </a:path>
                <a:path w="9142730" h="193039">
                  <a:moveTo>
                    <a:pt x="2551144" y="173989"/>
                  </a:moveTo>
                  <a:lnTo>
                    <a:pt x="2471769" y="173989"/>
                  </a:lnTo>
                  <a:lnTo>
                    <a:pt x="2471769" y="180339"/>
                  </a:lnTo>
                  <a:lnTo>
                    <a:pt x="2490819" y="177800"/>
                  </a:lnTo>
                  <a:lnTo>
                    <a:pt x="2551144" y="177800"/>
                  </a:lnTo>
                  <a:lnTo>
                    <a:pt x="2551144" y="173989"/>
                  </a:lnTo>
                  <a:close/>
                </a:path>
                <a:path w="9142730" h="193039">
                  <a:moveTo>
                    <a:pt x="2541619" y="177800"/>
                  </a:moveTo>
                  <a:lnTo>
                    <a:pt x="2528919" y="177800"/>
                  </a:lnTo>
                  <a:lnTo>
                    <a:pt x="2535269" y="180339"/>
                  </a:lnTo>
                  <a:lnTo>
                    <a:pt x="2541619" y="177800"/>
                  </a:lnTo>
                  <a:close/>
                </a:path>
                <a:path w="9142730" h="193039">
                  <a:moveTo>
                    <a:pt x="2681319" y="176529"/>
                  </a:moveTo>
                  <a:lnTo>
                    <a:pt x="2647238" y="176529"/>
                  </a:lnTo>
                  <a:lnTo>
                    <a:pt x="2655919" y="177800"/>
                  </a:lnTo>
                  <a:lnTo>
                    <a:pt x="2674969" y="177800"/>
                  </a:lnTo>
                  <a:lnTo>
                    <a:pt x="2678144" y="180339"/>
                  </a:lnTo>
                  <a:lnTo>
                    <a:pt x="2681319" y="177800"/>
                  </a:lnTo>
                  <a:lnTo>
                    <a:pt x="2681319" y="176529"/>
                  </a:lnTo>
                  <a:close/>
                </a:path>
                <a:path w="9142730" h="193039">
                  <a:moveTo>
                    <a:pt x="2814669" y="173989"/>
                  </a:moveTo>
                  <a:lnTo>
                    <a:pt x="2687669" y="173989"/>
                  </a:lnTo>
                  <a:lnTo>
                    <a:pt x="2690844" y="177800"/>
                  </a:lnTo>
                  <a:lnTo>
                    <a:pt x="2690844" y="180339"/>
                  </a:lnTo>
                  <a:lnTo>
                    <a:pt x="2694019" y="180339"/>
                  </a:lnTo>
                  <a:lnTo>
                    <a:pt x="2697194" y="177800"/>
                  </a:lnTo>
                  <a:lnTo>
                    <a:pt x="2811494" y="177800"/>
                  </a:lnTo>
                  <a:lnTo>
                    <a:pt x="2814669" y="173989"/>
                  </a:lnTo>
                  <a:close/>
                </a:path>
                <a:path w="9142730" h="193039">
                  <a:moveTo>
                    <a:pt x="2938494" y="177800"/>
                  </a:moveTo>
                  <a:lnTo>
                    <a:pt x="2932144" y="177800"/>
                  </a:lnTo>
                  <a:lnTo>
                    <a:pt x="2935319" y="180339"/>
                  </a:lnTo>
                  <a:lnTo>
                    <a:pt x="2938494" y="177800"/>
                  </a:lnTo>
                  <a:close/>
                </a:path>
                <a:path w="9142730" h="193039">
                  <a:moveTo>
                    <a:pt x="3138519" y="177800"/>
                  </a:moveTo>
                  <a:lnTo>
                    <a:pt x="3132169" y="177800"/>
                  </a:lnTo>
                  <a:lnTo>
                    <a:pt x="3135344" y="180339"/>
                  </a:lnTo>
                  <a:lnTo>
                    <a:pt x="3138519" y="177800"/>
                  </a:lnTo>
                  <a:close/>
                </a:path>
                <a:path w="9142730" h="193039">
                  <a:moveTo>
                    <a:pt x="3337354" y="173989"/>
                  </a:moveTo>
                  <a:lnTo>
                    <a:pt x="3167094" y="173989"/>
                  </a:lnTo>
                  <a:lnTo>
                    <a:pt x="3167094" y="180339"/>
                  </a:lnTo>
                  <a:lnTo>
                    <a:pt x="3189319" y="180339"/>
                  </a:lnTo>
                  <a:lnTo>
                    <a:pt x="3189319" y="177800"/>
                  </a:lnTo>
                  <a:lnTo>
                    <a:pt x="3316319" y="177800"/>
                  </a:lnTo>
                  <a:lnTo>
                    <a:pt x="3326390" y="175260"/>
                  </a:lnTo>
                  <a:lnTo>
                    <a:pt x="3337354" y="173989"/>
                  </a:lnTo>
                  <a:close/>
                </a:path>
                <a:path w="9142730" h="193039">
                  <a:moveTo>
                    <a:pt x="3205194" y="177800"/>
                  </a:moveTo>
                  <a:lnTo>
                    <a:pt x="3195669" y="177800"/>
                  </a:lnTo>
                  <a:lnTo>
                    <a:pt x="3198844" y="180339"/>
                  </a:lnTo>
                  <a:lnTo>
                    <a:pt x="3205194" y="177800"/>
                  </a:lnTo>
                  <a:close/>
                </a:path>
                <a:path w="9142730" h="193039">
                  <a:moveTo>
                    <a:pt x="3214719" y="177800"/>
                  </a:moveTo>
                  <a:lnTo>
                    <a:pt x="3208369" y="177800"/>
                  </a:lnTo>
                  <a:lnTo>
                    <a:pt x="3211544" y="180339"/>
                  </a:lnTo>
                  <a:lnTo>
                    <a:pt x="3214719" y="177800"/>
                  </a:lnTo>
                  <a:close/>
                </a:path>
                <a:path w="9142730" h="193039">
                  <a:moveTo>
                    <a:pt x="3240119" y="177800"/>
                  </a:moveTo>
                  <a:lnTo>
                    <a:pt x="3227419" y="177800"/>
                  </a:lnTo>
                  <a:lnTo>
                    <a:pt x="3236944" y="180339"/>
                  </a:lnTo>
                  <a:lnTo>
                    <a:pt x="3240119" y="180339"/>
                  </a:lnTo>
                  <a:lnTo>
                    <a:pt x="3240119" y="177800"/>
                  </a:lnTo>
                  <a:close/>
                </a:path>
                <a:path w="9142730" h="193039">
                  <a:moveTo>
                    <a:pt x="3255994" y="177800"/>
                  </a:moveTo>
                  <a:lnTo>
                    <a:pt x="3240119" y="177800"/>
                  </a:lnTo>
                  <a:lnTo>
                    <a:pt x="3243294" y="180339"/>
                  </a:lnTo>
                  <a:lnTo>
                    <a:pt x="3249644" y="180339"/>
                  </a:lnTo>
                  <a:lnTo>
                    <a:pt x="3255994" y="177800"/>
                  </a:lnTo>
                  <a:close/>
                </a:path>
                <a:path w="9142730" h="193039">
                  <a:moveTo>
                    <a:pt x="3303619" y="177800"/>
                  </a:moveTo>
                  <a:lnTo>
                    <a:pt x="3255994" y="177800"/>
                  </a:lnTo>
                  <a:lnTo>
                    <a:pt x="3262344" y="180339"/>
                  </a:lnTo>
                  <a:lnTo>
                    <a:pt x="3284173" y="180339"/>
                  </a:lnTo>
                  <a:lnTo>
                    <a:pt x="3303619" y="177800"/>
                  </a:lnTo>
                  <a:close/>
                </a:path>
                <a:path w="9142730" h="193039">
                  <a:moveTo>
                    <a:pt x="3316319" y="177800"/>
                  </a:moveTo>
                  <a:lnTo>
                    <a:pt x="3306794" y="177800"/>
                  </a:lnTo>
                  <a:lnTo>
                    <a:pt x="3309969" y="180339"/>
                  </a:lnTo>
                  <a:lnTo>
                    <a:pt x="3316319" y="177800"/>
                  </a:lnTo>
                  <a:close/>
                </a:path>
                <a:path w="9142730" h="193039">
                  <a:moveTo>
                    <a:pt x="3570319" y="170179"/>
                  </a:moveTo>
                  <a:lnTo>
                    <a:pt x="3471597" y="170179"/>
                  </a:lnTo>
                  <a:lnTo>
                    <a:pt x="3486976" y="171450"/>
                  </a:lnTo>
                  <a:lnTo>
                    <a:pt x="3501164" y="171450"/>
                  </a:lnTo>
                  <a:lnTo>
                    <a:pt x="3509994" y="173989"/>
                  </a:lnTo>
                  <a:lnTo>
                    <a:pt x="3511518" y="175260"/>
                  </a:lnTo>
                  <a:lnTo>
                    <a:pt x="3512407" y="175260"/>
                  </a:lnTo>
                  <a:lnTo>
                    <a:pt x="3513169" y="180339"/>
                  </a:lnTo>
                  <a:lnTo>
                    <a:pt x="3520264" y="180339"/>
                  </a:lnTo>
                  <a:lnTo>
                    <a:pt x="3527060" y="179069"/>
                  </a:lnTo>
                  <a:lnTo>
                    <a:pt x="3533261" y="176529"/>
                  </a:lnTo>
                  <a:lnTo>
                    <a:pt x="3538569" y="173989"/>
                  </a:lnTo>
                  <a:lnTo>
                    <a:pt x="3554444" y="173989"/>
                  </a:lnTo>
                  <a:lnTo>
                    <a:pt x="3562680" y="172719"/>
                  </a:lnTo>
                  <a:lnTo>
                    <a:pt x="3570319" y="170179"/>
                  </a:lnTo>
                  <a:close/>
                </a:path>
                <a:path w="9142730" h="193039">
                  <a:moveTo>
                    <a:pt x="3890994" y="177800"/>
                  </a:moveTo>
                  <a:lnTo>
                    <a:pt x="3881469" y="177800"/>
                  </a:lnTo>
                  <a:lnTo>
                    <a:pt x="3884644" y="180339"/>
                  </a:lnTo>
                  <a:lnTo>
                    <a:pt x="3890994" y="177800"/>
                  </a:lnTo>
                  <a:close/>
                </a:path>
                <a:path w="9142730" h="193039">
                  <a:moveTo>
                    <a:pt x="3995769" y="173989"/>
                  </a:moveTo>
                  <a:lnTo>
                    <a:pt x="3976719" y="173989"/>
                  </a:lnTo>
                  <a:lnTo>
                    <a:pt x="3976719" y="177800"/>
                  </a:lnTo>
                  <a:lnTo>
                    <a:pt x="3979894" y="177800"/>
                  </a:lnTo>
                  <a:lnTo>
                    <a:pt x="3979894" y="180339"/>
                  </a:lnTo>
                  <a:lnTo>
                    <a:pt x="3986244" y="180339"/>
                  </a:lnTo>
                  <a:lnTo>
                    <a:pt x="3986244" y="177800"/>
                  </a:lnTo>
                  <a:lnTo>
                    <a:pt x="3995769" y="173989"/>
                  </a:lnTo>
                  <a:close/>
                </a:path>
                <a:path w="9142730" h="193039">
                  <a:moveTo>
                    <a:pt x="4008469" y="173989"/>
                  </a:moveTo>
                  <a:lnTo>
                    <a:pt x="3995769" y="173989"/>
                  </a:lnTo>
                  <a:lnTo>
                    <a:pt x="4002119" y="177800"/>
                  </a:lnTo>
                  <a:lnTo>
                    <a:pt x="4008469" y="180339"/>
                  </a:lnTo>
                  <a:lnTo>
                    <a:pt x="4008469" y="173989"/>
                  </a:lnTo>
                  <a:close/>
                </a:path>
                <a:path w="9142730" h="193039">
                  <a:moveTo>
                    <a:pt x="4878419" y="170179"/>
                  </a:moveTo>
                  <a:lnTo>
                    <a:pt x="4792694" y="170179"/>
                  </a:lnTo>
                  <a:lnTo>
                    <a:pt x="4792694" y="173989"/>
                  </a:lnTo>
                  <a:lnTo>
                    <a:pt x="4795869" y="173989"/>
                  </a:lnTo>
                  <a:lnTo>
                    <a:pt x="4799044" y="177800"/>
                  </a:lnTo>
                  <a:lnTo>
                    <a:pt x="4802219" y="180339"/>
                  </a:lnTo>
                  <a:lnTo>
                    <a:pt x="4878419" y="170179"/>
                  </a:lnTo>
                  <a:close/>
                </a:path>
                <a:path w="9142730" h="193039">
                  <a:moveTo>
                    <a:pt x="5338794" y="170179"/>
                  </a:moveTo>
                  <a:lnTo>
                    <a:pt x="5160994" y="170179"/>
                  </a:lnTo>
                  <a:lnTo>
                    <a:pt x="5160994" y="173989"/>
                  </a:lnTo>
                  <a:lnTo>
                    <a:pt x="5164169" y="173989"/>
                  </a:lnTo>
                  <a:lnTo>
                    <a:pt x="5167344" y="177800"/>
                  </a:lnTo>
                  <a:lnTo>
                    <a:pt x="5208223" y="177800"/>
                  </a:lnTo>
                  <a:lnTo>
                    <a:pt x="5216805" y="179069"/>
                  </a:lnTo>
                  <a:lnTo>
                    <a:pt x="5224494" y="180339"/>
                  </a:lnTo>
                  <a:lnTo>
                    <a:pt x="5237194" y="180339"/>
                  </a:lnTo>
                  <a:lnTo>
                    <a:pt x="5243247" y="179069"/>
                  </a:lnTo>
                  <a:lnTo>
                    <a:pt x="5249894" y="177800"/>
                  </a:lnTo>
                  <a:lnTo>
                    <a:pt x="5257088" y="176529"/>
                  </a:lnTo>
                  <a:lnTo>
                    <a:pt x="5295932" y="176529"/>
                  </a:lnTo>
                  <a:lnTo>
                    <a:pt x="5310219" y="175260"/>
                  </a:lnTo>
                  <a:lnTo>
                    <a:pt x="5338794" y="170179"/>
                  </a:lnTo>
                  <a:close/>
                </a:path>
                <a:path w="9142730" h="193039">
                  <a:moveTo>
                    <a:pt x="5665819" y="170179"/>
                  </a:moveTo>
                  <a:lnTo>
                    <a:pt x="5599144" y="170179"/>
                  </a:lnTo>
                  <a:lnTo>
                    <a:pt x="5606288" y="172719"/>
                  </a:lnTo>
                  <a:lnTo>
                    <a:pt x="5620576" y="175260"/>
                  </a:lnTo>
                  <a:lnTo>
                    <a:pt x="5627719" y="177800"/>
                  </a:lnTo>
                  <a:lnTo>
                    <a:pt x="5634069" y="180339"/>
                  </a:lnTo>
                  <a:lnTo>
                    <a:pt x="5640419" y="180339"/>
                  </a:lnTo>
                  <a:lnTo>
                    <a:pt x="5637244" y="177800"/>
                  </a:lnTo>
                  <a:lnTo>
                    <a:pt x="5640419" y="173989"/>
                  </a:lnTo>
                  <a:lnTo>
                    <a:pt x="5653119" y="173989"/>
                  </a:lnTo>
                  <a:lnTo>
                    <a:pt x="5665819" y="170179"/>
                  </a:lnTo>
                  <a:close/>
                </a:path>
                <a:path w="9142730" h="193039">
                  <a:moveTo>
                    <a:pt x="5653119" y="173989"/>
                  </a:moveTo>
                  <a:lnTo>
                    <a:pt x="5643594" y="173989"/>
                  </a:lnTo>
                  <a:lnTo>
                    <a:pt x="5646769" y="180339"/>
                  </a:lnTo>
                  <a:lnTo>
                    <a:pt x="5653119" y="173989"/>
                  </a:lnTo>
                  <a:close/>
                </a:path>
                <a:path w="9142730" h="193039">
                  <a:moveTo>
                    <a:pt x="5815044" y="177800"/>
                  </a:moveTo>
                  <a:lnTo>
                    <a:pt x="5764244" y="177800"/>
                  </a:lnTo>
                  <a:lnTo>
                    <a:pt x="5767419" y="180339"/>
                  </a:lnTo>
                  <a:lnTo>
                    <a:pt x="5811869" y="180339"/>
                  </a:lnTo>
                  <a:lnTo>
                    <a:pt x="5815044" y="177800"/>
                  </a:lnTo>
                  <a:close/>
                </a:path>
                <a:path w="9142730" h="193039">
                  <a:moveTo>
                    <a:pt x="6869144" y="177800"/>
                  </a:moveTo>
                  <a:lnTo>
                    <a:pt x="6767544" y="177800"/>
                  </a:lnTo>
                  <a:lnTo>
                    <a:pt x="6773894" y="180339"/>
                  </a:lnTo>
                  <a:lnTo>
                    <a:pt x="6869144" y="180339"/>
                  </a:lnTo>
                  <a:lnTo>
                    <a:pt x="6869144" y="177800"/>
                  </a:lnTo>
                  <a:close/>
                </a:path>
                <a:path w="9142730" h="193039">
                  <a:moveTo>
                    <a:pt x="7110444" y="173989"/>
                  </a:moveTo>
                  <a:lnTo>
                    <a:pt x="7055279" y="173989"/>
                  </a:lnTo>
                  <a:lnTo>
                    <a:pt x="7062075" y="175260"/>
                  </a:lnTo>
                  <a:lnTo>
                    <a:pt x="7069169" y="177800"/>
                  </a:lnTo>
                  <a:lnTo>
                    <a:pt x="7081869" y="180339"/>
                  </a:lnTo>
                  <a:lnTo>
                    <a:pt x="7094569" y="177800"/>
                  </a:lnTo>
                  <a:lnTo>
                    <a:pt x="7107269" y="177800"/>
                  </a:lnTo>
                  <a:lnTo>
                    <a:pt x="7110444" y="173989"/>
                  </a:lnTo>
                  <a:close/>
                </a:path>
                <a:path w="9142730" h="193039">
                  <a:moveTo>
                    <a:pt x="7256494" y="177800"/>
                  </a:moveTo>
                  <a:lnTo>
                    <a:pt x="7246969" y="177800"/>
                  </a:lnTo>
                  <a:lnTo>
                    <a:pt x="7253319" y="180339"/>
                  </a:lnTo>
                  <a:lnTo>
                    <a:pt x="7256494" y="177800"/>
                  </a:lnTo>
                  <a:close/>
                </a:path>
                <a:path w="9142730" h="193039">
                  <a:moveTo>
                    <a:pt x="7427944" y="173989"/>
                  </a:moveTo>
                  <a:lnTo>
                    <a:pt x="7383494" y="173989"/>
                  </a:lnTo>
                  <a:lnTo>
                    <a:pt x="7386669" y="177800"/>
                  </a:lnTo>
                  <a:lnTo>
                    <a:pt x="7405719" y="177800"/>
                  </a:lnTo>
                  <a:lnTo>
                    <a:pt x="7424769" y="180339"/>
                  </a:lnTo>
                  <a:lnTo>
                    <a:pt x="7427944" y="180339"/>
                  </a:lnTo>
                  <a:lnTo>
                    <a:pt x="7427944" y="173989"/>
                  </a:lnTo>
                  <a:close/>
                </a:path>
                <a:path w="9142730" h="193039">
                  <a:moveTo>
                    <a:pt x="7500969" y="177800"/>
                  </a:moveTo>
                  <a:lnTo>
                    <a:pt x="7478744" y="177800"/>
                  </a:lnTo>
                  <a:lnTo>
                    <a:pt x="7497794" y="180339"/>
                  </a:lnTo>
                  <a:lnTo>
                    <a:pt x="7500969" y="180339"/>
                  </a:lnTo>
                  <a:lnTo>
                    <a:pt x="7500969" y="177800"/>
                  </a:lnTo>
                  <a:close/>
                </a:path>
                <a:path w="9142730" h="193039">
                  <a:moveTo>
                    <a:pt x="8123269" y="170179"/>
                  </a:moveTo>
                  <a:lnTo>
                    <a:pt x="8081994" y="170179"/>
                  </a:lnTo>
                  <a:lnTo>
                    <a:pt x="8085169" y="173989"/>
                  </a:lnTo>
                  <a:lnTo>
                    <a:pt x="8085169" y="177800"/>
                  </a:lnTo>
                  <a:lnTo>
                    <a:pt x="8091519" y="177800"/>
                  </a:lnTo>
                  <a:lnTo>
                    <a:pt x="8094694" y="180339"/>
                  </a:lnTo>
                  <a:lnTo>
                    <a:pt x="8102285" y="179069"/>
                  </a:lnTo>
                  <a:lnTo>
                    <a:pt x="8110173" y="176529"/>
                  </a:lnTo>
                  <a:lnTo>
                    <a:pt x="8117465" y="173989"/>
                  </a:lnTo>
                  <a:lnTo>
                    <a:pt x="8123269" y="170179"/>
                  </a:lnTo>
                  <a:close/>
                </a:path>
                <a:path w="9142730" h="193039">
                  <a:moveTo>
                    <a:pt x="8538053" y="172719"/>
                  </a:moveTo>
                  <a:lnTo>
                    <a:pt x="8226854" y="172719"/>
                  </a:lnTo>
                  <a:lnTo>
                    <a:pt x="8238810" y="173989"/>
                  </a:lnTo>
                  <a:lnTo>
                    <a:pt x="8253444" y="173989"/>
                  </a:lnTo>
                  <a:lnTo>
                    <a:pt x="8253444" y="180339"/>
                  </a:lnTo>
                  <a:lnTo>
                    <a:pt x="8399494" y="180339"/>
                  </a:lnTo>
                  <a:lnTo>
                    <a:pt x="8405844" y="177800"/>
                  </a:lnTo>
                  <a:lnTo>
                    <a:pt x="8516969" y="177800"/>
                  </a:lnTo>
                  <a:lnTo>
                    <a:pt x="8520144" y="173989"/>
                  </a:lnTo>
                  <a:lnTo>
                    <a:pt x="8538053" y="172719"/>
                  </a:lnTo>
                  <a:close/>
                </a:path>
                <a:path w="9142730" h="193039">
                  <a:moveTo>
                    <a:pt x="8488394" y="177800"/>
                  </a:moveTo>
                  <a:lnTo>
                    <a:pt x="8420132" y="177800"/>
                  </a:lnTo>
                  <a:lnTo>
                    <a:pt x="8434419" y="180339"/>
                  </a:lnTo>
                  <a:lnTo>
                    <a:pt x="8482044" y="180339"/>
                  </a:lnTo>
                  <a:lnTo>
                    <a:pt x="8488394" y="177800"/>
                  </a:lnTo>
                  <a:close/>
                </a:path>
                <a:path w="9142730" h="193039">
                  <a:moveTo>
                    <a:pt x="1658969" y="177800"/>
                  </a:moveTo>
                  <a:lnTo>
                    <a:pt x="1637092" y="177800"/>
                  </a:lnTo>
                  <a:lnTo>
                    <a:pt x="1643491" y="179069"/>
                  </a:lnTo>
                  <a:lnTo>
                    <a:pt x="1650486" y="179069"/>
                  </a:lnTo>
                  <a:lnTo>
                    <a:pt x="1658969" y="177800"/>
                  </a:lnTo>
                  <a:close/>
                </a:path>
                <a:path w="9142730" h="193039">
                  <a:moveTo>
                    <a:pt x="3925919" y="170179"/>
                  </a:moveTo>
                  <a:lnTo>
                    <a:pt x="3795744" y="170179"/>
                  </a:lnTo>
                  <a:lnTo>
                    <a:pt x="3795744" y="173989"/>
                  </a:lnTo>
                  <a:lnTo>
                    <a:pt x="3798919" y="177800"/>
                  </a:lnTo>
                  <a:lnTo>
                    <a:pt x="3810330" y="179069"/>
                  </a:lnTo>
                  <a:lnTo>
                    <a:pt x="3823526" y="179069"/>
                  </a:lnTo>
                  <a:lnTo>
                    <a:pt x="3835531" y="176529"/>
                  </a:lnTo>
                  <a:lnTo>
                    <a:pt x="3904753" y="176529"/>
                  </a:lnTo>
                  <a:lnTo>
                    <a:pt x="3906869" y="173989"/>
                  </a:lnTo>
                  <a:lnTo>
                    <a:pt x="3919569" y="173989"/>
                  </a:lnTo>
                  <a:lnTo>
                    <a:pt x="3925919" y="170179"/>
                  </a:lnTo>
                  <a:close/>
                </a:path>
                <a:path w="9142730" h="193039">
                  <a:moveTo>
                    <a:pt x="7532719" y="177800"/>
                  </a:moveTo>
                  <a:lnTo>
                    <a:pt x="7508609" y="177800"/>
                  </a:lnTo>
                  <a:lnTo>
                    <a:pt x="7516844" y="179069"/>
                  </a:lnTo>
                  <a:lnTo>
                    <a:pt x="7525080" y="179069"/>
                  </a:lnTo>
                  <a:lnTo>
                    <a:pt x="7532719" y="177800"/>
                  </a:lnTo>
                  <a:close/>
                </a:path>
                <a:path w="9142730" h="193039">
                  <a:moveTo>
                    <a:pt x="9142444" y="168910"/>
                  </a:moveTo>
                  <a:lnTo>
                    <a:pt x="8933887" y="168910"/>
                  </a:lnTo>
                  <a:lnTo>
                    <a:pt x="8946388" y="170179"/>
                  </a:lnTo>
                  <a:lnTo>
                    <a:pt x="8957699" y="173989"/>
                  </a:lnTo>
                  <a:lnTo>
                    <a:pt x="8967819" y="177800"/>
                  </a:lnTo>
                  <a:lnTo>
                    <a:pt x="8975906" y="179069"/>
                  </a:lnTo>
                  <a:lnTo>
                    <a:pt x="8984885" y="177800"/>
                  </a:lnTo>
                  <a:lnTo>
                    <a:pt x="8993269" y="176529"/>
                  </a:lnTo>
                  <a:lnTo>
                    <a:pt x="8999569" y="173989"/>
                  </a:lnTo>
                  <a:lnTo>
                    <a:pt x="9015444" y="173989"/>
                  </a:lnTo>
                  <a:lnTo>
                    <a:pt x="9015444" y="170179"/>
                  </a:lnTo>
                  <a:lnTo>
                    <a:pt x="9142444" y="170179"/>
                  </a:lnTo>
                  <a:lnTo>
                    <a:pt x="9142444" y="168910"/>
                  </a:lnTo>
                  <a:close/>
                </a:path>
                <a:path w="9142730" h="193039">
                  <a:moveTo>
                    <a:pt x="96838" y="173989"/>
                  </a:moveTo>
                  <a:lnTo>
                    <a:pt x="90488" y="173989"/>
                  </a:lnTo>
                  <a:lnTo>
                    <a:pt x="93663" y="177800"/>
                  </a:lnTo>
                  <a:lnTo>
                    <a:pt x="96838" y="173989"/>
                  </a:lnTo>
                  <a:close/>
                </a:path>
                <a:path w="9142730" h="193039">
                  <a:moveTo>
                    <a:pt x="255581" y="173989"/>
                  </a:moveTo>
                  <a:lnTo>
                    <a:pt x="242894" y="173989"/>
                  </a:lnTo>
                  <a:lnTo>
                    <a:pt x="249231" y="177800"/>
                  </a:lnTo>
                  <a:lnTo>
                    <a:pt x="255581" y="173989"/>
                  </a:lnTo>
                  <a:close/>
                </a:path>
                <a:path w="9142730" h="193039">
                  <a:moveTo>
                    <a:pt x="401631" y="173989"/>
                  </a:moveTo>
                  <a:lnTo>
                    <a:pt x="366719" y="173989"/>
                  </a:lnTo>
                  <a:lnTo>
                    <a:pt x="369894" y="177800"/>
                  </a:lnTo>
                  <a:lnTo>
                    <a:pt x="388931" y="177800"/>
                  </a:lnTo>
                  <a:lnTo>
                    <a:pt x="401631" y="173989"/>
                  </a:lnTo>
                  <a:close/>
                </a:path>
                <a:path w="9142730" h="193039">
                  <a:moveTo>
                    <a:pt x="449269" y="173989"/>
                  </a:moveTo>
                  <a:lnTo>
                    <a:pt x="404806" y="173989"/>
                  </a:lnTo>
                  <a:lnTo>
                    <a:pt x="404806" y="177800"/>
                  </a:lnTo>
                  <a:lnTo>
                    <a:pt x="412002" y="176529"/>
                  </a:lnTo>
                  <a:lnTo>
                    <a:pt x="445027" y="176529"/>
                  </a:lnTo>
                  <a:lnTo>
                    <a:pt x="449269" y="173989"/>
                  </a:lnTo>
                  <a:close/>
                </a:path>
                <a:path w="9142730" h="193039">
                  <a:moveTo>
                    <a:pt x="445027" y="176529"/>
                  </a:moveTo>
                  <a:lnTo>
                    <a:pt x="427588" y="176529"/>
                  </a:lnTo>
                  <a:lnTo>
                    <a:pt x="436569" y="177800"/>
                  </a:lnTo>
                  <a:lnTo>
                    <a:pt x="442906" y="177800"/>
                  </a:lnTo>
                  <a:lnTo>
                    <a:pt x="445027" y="176529"/>
                  </a:lnTo>
                  <a:close/>
                </a:path>
                <a:path w="9142730" h="193039">
                  <a:moveTo>
                    <a:pt x="610536" y="170179"/>
                  </a:moveTo>
                  <a:lnTo>
                    <a:pt x="515944" y="170179"/>
                  </a:lnTo>
                  <a:lnTo>
                    <a:pt x="515931" y="173989"/>
                  </a:lnTo>
                  <a:lnTo>
                    <a:pt x="529734" y="175260"/>
                  </a:lnTo>
                  <a:lnTo>
                    <a:pt x="559689" y="175260"/>
                  </a:lnTo>
                  <a:lnTo>
                    <a:pt x="569906" y="177800"/>
                  </a:lnTo>
                  <a:lnTo>
                    <a:pt x="581069" y="173989"/>
                  </a:lnTo>
                  <a:lnTo>
                    <a:pt x="594910" y="171450"/>
                  </a:lnTo>
                  <a:lnTo>
                    <a:pt x="610536" y="170179"/>
                  </a:lnTo>
                  <a:close/>
                </a:path>
                <a:path w="9142730" h="193039">
                  <a:moveTo>
                    <a:pt x="642944" y="170179"/>
                  </a:moveTo>
                  <a:lnTo>
                    <a:pt x="633406" y="170179"/>
                  </a:lnTo>
                  <a:lnTo>
                    <a:pt x="633406" y="173989"/>
                  </a:lnTo>
                  <a:lnTo>
                    <a:pt x="639756" y="177800"/>
                  </a:lnTo>
                  <a:lnTo>
                    <a:pt x="642944" y="170179"/>
                  </a:lnTo>
                  <a:close/>
                </a:path>
                <a:path w="9142730" h="193039">
                  <a:moveTo>
                    <a:pt x="655644" y="170179"/>
                  </a:moveTo>
                  <a:lnTo>
                    <a:pt x="646106" y="170179"/>
                  </a:lnTo>
                  <a:lnTo>
                    <a:pt x="649281" y="173989"/>
                  </a:lnTo>
                  <a:lnTo>
                    <a:pt x="649281" y="177800"/>
                  </a:lnTo>
                  <a:lnTo>
                    <a:pt x="655644" y="177800"/>
                  </a:lnTo>
                  <a:lnTo>
                    <a:pt x="655644" y="170179"/>
                  </a:lnTo>
                  <a:close/>
                </a:path>
                <a:path w="9142730" h="193039">
                  <a:moveTo>
                    <a:pt x="668331" y="170179"/>
                  </a:moveTo>
                  <a:lnTo>
                    <a:pt x="655644" y="170179"/>
                  </a:lnTo>
                  <a:lnTo>
                    <a:pt x="661981" y="173989"/>
                  </a:lnTo>
                  <a:lnTo>
                    <a:pt x="665156" y="173989"/>
                  </a:lnTo>
                  <a:lnTo>
                    <a:pt x="668331" y="177800"/>
                  </a:lnTo>
                  <a:lnTo>
                    <a:pt x="668331" y="170179"/>
                  </a:lnTo>
                  <a:close/>
                </a:path>
                <a:path w="9142730" h="193039">
                  <a:moveTo>
                    <a:pt x="722306" y="173989"/>
                  </a:moveTo>
                  <a:lnTo>
                    <a:pt x="684219" y="173989"/>
                  </a:lnTo>
                  <a:lnTo>
                    <a:pt x="687381" y="177800"/>
                  </a:lnTo>
                  <a:lnTo>
                    <a:pt x="702220" y="177800"/>
                  </a:lnTo>
                  <a:lnTo>
                    <a:pt x="708417" y="176529"/>
                  </a:lnTo>
                  <a:lnTo>
                    <a:pt x="715212" y="176529"/>
                  </a:lnTo>
                  <a:lnTo>
                    <a:pt x="722306" y="173989"/>
                  </a:lnTo>
                  <a:close/>
                </a:path>
                <a:path w="9142730" h="193039">
                  <a:moveTo>
                    <a:pt x="954081" y="173989"/>
                  </a:moveTo>
                  <a:lnTo>
                    <a:pt x="947731" y="173989"/>
                  </a:lnTo>
                  <a:lnTo>
                    <a:pt x="950906" y="177800"/>
                  </a:lnTo>
                  <a:lnTo>
                    <a:pt x="954081" y="177800"/>
                  </a:lnTo>
                  <a:lnTo>
                    <a:pt x="954081" y="173989"/>
                  </a:lnTo>
                  <a:close/>
                </a:path>
                <a:path w="9142730" h="193039">
                  <a:moveTo>
                    <a:pt x="1036631" y="173989"/>
                  </a:moveTo>
                  <a:lnTo>
                    <a:pt x="1020756" y="173989"/>
                  </a:lnTo>
                  <a:lnTo>
                    <a:pt x="1014419" y="177800"/>
                  </a:lnTo>
                  <a:lnTo>
                    <a:pt x="1030281" y="177800"/>
                  </a:lnTo>
                  <a:lnTo>
                    <a:pt x="1036631" y="173989"/>
                  </a:lnTo>
                  <a:close/>
                </a:path>
                <a:path w="9142730" h="193039">
                  <a:moveTo>
                    <a:pt x="1131881" y="173989"/>
                  </a:moveTo>
                  <a:lnTo>
                    <a:pt x="1128694" y="173989"/>
                  </a:lnTo>
                  <a:lnTo>
                    <a:pt x="1128706" y="177800"/>
                  </a:lnTo>
                  <a:lnTo>
                    <a:pt x="1131881" y="177800"/>
                  </a:lnTo>
                  <a:lnTo>
                    <a:pt x="1131881" y="173989"/>
                  </a:lnTo>
                  <a:close/>
                </a:path>
                <a:path w="9142730" h="193039">
                  <a:moveTo>
                    <a:pt x="1211256" y="173989"/>
                  </a:moveTo>
                  <a:lnTo>
                    <a:pt x="1208081" y="173989"/>
                  </a:lnTo>
                  <a:lnTo>
                    <a:pt x="1211256" y="177800"/>
                  </a:lnTo>
                  <a:lnTo>
                    <a:pt x="1214431" y="177800"/>
                  </a:lnTo>
                  <a:lnTo>
                    <a:pt x="1211256" y="173989"/>
                  </a:lnTo>
                  <a:close/>
                </a:path>
                <a:path w="9142730" h="193039">
                  <a:moveTo>
                    <a:pt x="1322419" y="170179"/>
                  </a:moveTo>
                  <a:lnTo>
                    <a:pt x="1262069" y="170179"/>
                  </a:lnTo>
                  <a:lnTo>
                    <a:pt x="1268335" y="172719"/>
                  </a:lnTo>
                  <a:lnTo>
                    <a:pt x="1273998" y="175260"/>
                  </a:lnTo>
                  <a:lnTo>
                    <a:pt x="1280846" y="176529"/>
                  </a:lnTo>
                  <a:lnTo>
                    <a:pt x="1290669" y="177800"/>
                  </a:lnTo>
                  <a:lnTo>
                    <a:pt x="1297019" y="177800"/>
                  </a:lnTo>
                  <a:lnTo>
                    <a:pt x="1301881" y="176529"/>
                  </a:lnTo>
                  <a:lnTo>
                    <a:pt x="1309719" y="175260"/>
                  </a:lnTo>
                  <a:lnTo>
                    <a:pt x="1317558" y="172719"/>
                  </a:lnTo>
                  <a:lnTo>
                    <a:pt x="1322419" y="170179"/>
                  </a:lnTo>
                  <a:close/>
                </a:path>
                <a:path w="9142730" h="193039">
                  <a:moveTo>
                    <a:pt x="1411319" y="170179"/>
                  </a:moveTo>
                  <a:lnTo>
                    <a:pt x="1350994" y="170179"/>
                  </a:lnTo>
                  <a:lnTo>
                    <a:pt x="1360519" y="173989"/>
                  </a:lnTo>
                  <a:lnTo>
                    <a:pt x="1366869" y="177800"/>
                  </a:lnTo>
                  <a:lnTo>
                    <a:pt x="1370044" y="177800"/>
                  </a:lnTo>
                  <a:lnTo>
                    <a:pt x="1370044" y="173989"/>
                  </a:lnTo>
                  <a:lnTo>
                    <a:pt x="1402937" y="173989"/>
                  </a:lnTo>
                  <a:lnTo>
                    <a:pt x="1411319" y="170179"/>
                  </a:lnTo>
                  <a:close/>
                </a:path>
                <a:path w="9142730" h="193039">
                  <a:moveTo>
                    <a:pt x="1392269" y="173989"/>
                  </a:moveTo>
                  <a:lnTo>
                    <a:pt x="1379569" y="173989"/>
                  </a:lnTo>
                  <a:lnTo>
                    <a:pt x="1382744" y="177800"/>
                  </a:lnTo>
                  <a:lnTo>
                    <a:pt x="1389094" y="177800"/>
                  </a:lnTo>
                  <a:lnTo>
                    <a:pt x="1392269" y="173989"/>
                  </a:lnTo>
                  <a:close/>
                </a:path>
                <a:path w="9142730" h="193039">
                  <a:moveTo>
                    <a:pt x="1773269" y="173989"/>
                  </a:moveTo>
                  <a:lnTo>
                    <a:pt x="1763744" y="173989"/>
                  </a:lnTo>
                  <a:lnTo>
                    <a:pt x="1766919" y="177800"/>
                  </a:lnTo>
                  <a:lnTo>
                    <a:pt x="1773269" y="173989"/>
                  </a:lnTo>
                  <a:close/>
                </a:path>
                <a:path w="9142730" h="193039">
                  <a:moveTo>
                    <a:pt x="1789144" y="173989"/>
                  </a:moveTo>
                  <a:lnTo>
                    <a:pt x="1779619" y="173989"/>
                  </a:lnTo>
                  <a:lnTo>
                    <a:pt x="1789017" y="177800"/>
                  </a:lnTo>
                  <a:lnTo>
                    <a:pt x="1789144" y="173989"/>
                  </a:lnTo>
                  <a:close/>
                </a:path>
                <a:path w="9142730" h="193039">
                  <a:moveTo>
                    <a:pt x="1963769" y="170179"/>
                  </a:moveTo>
                  <a:lnTo>
                    <a:pt x="1798669" y="170179"/>
                  </a:lnTo>
                  <a:lnTo>
                    <a:pt x="1805019" y="177800"/>
                  </a:lnTo>
                  <a:lnTo>
                    <a:pt x="1944719" y="177800"/>
                  </a:lnTo>
                  <a:lnTo>
                    <a:pt x="1947894" y="173989"/>
                  </a:lnTo>
                  <a:lnTo>
                    <a:pt x="1963769" y="173989"/>
                  </a:lnTo>
                  <a:lnTo>
                    <a:pt x="1963769" y="170179"/>
                  </a:lnTo>
                  <a:close/>
                </a:path>
                <a:path w="9142730" h="193039">
                  <a:moveTo>
                    <a:pt x="1963769" y="173989"/>
                  </a:moveTo>
                  <a:lnTo>
                    <a:pt x="1957419" y="173989"/>
                  </a:lnTo>
                  <a:lnTo>
                    <a:pt x="1960594" y="177800"/>
                  </a:lnTo>
                  <a:lnTo>
                    <a:pt x="1963769" y="173989"/>
                  </a:lnTo>
                  <a:close/>
                </a:path>
                <a:path w="9142730" h="193039">
                  <a:moveTo>
                    <a:pt x="2106644" y="173989"/>
                  </a:moveTo>
                  <a:lnTo>
                    <a:pt x="2100294" y="173989"/>
                  </a:lnTo>
                  <a:lnTo>
                    <a:pt x="2103469" y="177800"/>
                  </a:lnTo>
                  <a:lnTo>
                    <a:pt x="2106644" y="177800"/>
                  </a:lnTo>
                  <a:lnTo>
                    <a:pt x="2106644" y="173989"/>
                  </a:lnTo>
                  <a:close/>
                </a:path>
                <a:path w="9142730" h="193039">
                  <a:moveTo>
                    <a:pt x="2281269" y="170179"/>
                  </a:moveTo>
                  <a:lnTo>
                    <a:pt x="2170144" y="170179"/>
                  </a:lnTo>
                  <a:lnTo>
                    <a:pt x="2179669" y="177800"/>
                  </a:lnTo>
                  <a:lnTo>
                    <a:pt x="2182844" y="177800"/>
                  </a:lnTo>
                  <a:lnTo>
                    <a:pt x="2182844" y="173989"/>
                  </a:lnTo>
                  <a:lnTo>
                    <a:pt x="2281269" y="173989"/>
                  </a:lnTo>
                  <a:lnTo>
                    <a:pt x="2281269" y="170179"/>
                  </a:lnTo>
                  <a:close/>
                </a:path>
                <a:path w="9142730" h="193039">
                  <a:moveTo>
                    <a:pt x="2278094" y="173989"/>
                  </a:moveTo>
                  <a:lnTo>
                    <a:pt x="2271744" y="173989"/>
                  </a:lnTo>
                  <a:lnTo>
                    <a:pt x="2274919" y="177800"/>
                  </a:lnTo>
                  <a:lnTo>
                    <a:pt x="2278094" y="177800"/>
                  </a:lnTo>
                  <a:lnTo>
                    <a:pt x="2278094" y="173989"/>
                  </a:lnTo>
                  <a:close/>
                </a:path>
                <a:path w="9142730" h="193039">
                  <a:moveTo>
                    <a:pt x="2433669" y="173989"/>
                  </a:moveTo>
                  <a:lnTo>
                    <a:pt x="2414619" y="173989"/>
                  </a:lnTo>
                  <a:lnTo>
                    <a:pt x="2417794" y="177800"/>
                  </a:lnTo>
                  <a:lnTo>
                    <a:pt x="2433669" y="173989"/>
                  </a:lnTo>
                  <a:close/>
                </a:path>
                <a:path w="9142730" h="193039">
                  <a:moveTo>
                    <a:pt x="2468594" y="173989"/>
                  </a:moveTo>
                  <a:lnTo>
                    <a:pt x="2433669" y="173989"/>
                  </a:lnTo>
                  <a:lnTo>
                    <a:pt x="2440019" y="177800"/>
                  </a:lnTo>
                  <a:lnTo>
                    <a:pt x="2462244" y="177800"/>
                  </a:lnTo>
                  <a:lnTo>
                    <a:pt x="2468594" y="173989"/>
                  </a:lnTo>
                  <a:close/>
                </a:path>
                <a:path w="9142730" h="193039">
                  <a:moveTo>
                    <a:pt x="2814669" y="170179"/>
                  </a:moveTo>
                  <a:lnTo>
                    <a:pt x="2608294" y="170179"/>
                  </a:lnTo>
                  <a:lnTo>
                    <a:pt x="2614644" y="177800"/>
                  </a:lnTo>
                  <a:lnTo>
                    <a:pt x="2625112" y="177800"/>
                  </a:lnTo>
                  <a:lnTo>
                    <a:pt x="2647238" y="176529"/>
                  </a:lnTo>
                  <a:lnTo>
                    <a:pt x="2681319" y="176529"/>
                  </a:lnTo>
                  <a:lnTo>
                    <a:pt x="2681319" y="173989"/>
                  </a:lnTo>
                  <a:lnTo>
                    <a:pt x="2814669" y="173989"/>
                  </a:lnTo>
                  <a:lnTo>
                    <a:pt x="2814669" y="170179"/>
                  </a:lnTo>
                  <a:close/>
                </a:path>
                <a:path w="9142730" h="193039">
                  <a:moveTo>
                    <a:pt x="3008344" y="170179"/>
                  </a:moveTo>
                  <a:lnTo>
                    <a:pt x="2836002" y="170179"/>
                  </a:lnTo>
                  <a:lnTo>
                    <a:pt x="2847213" y="171450"/>
                  </a:lnTo>
                  <a:lnTo>
                    <a:pt x="2857234" y="173989"/>
                  </a:lnTo>
                  <a:lnTo>
                    <a:pt x="2865469" y="177800"/>
                  </a:lnTo>
                  <a:lnTo>
                    <a:pt x="2868644" y="177800"/>
                  </a:lnTo>
                  <a:lnTo>
                    <a:pt x="2871819" y="173989"/>
                  </a:lnTo>
                  <a:lnTo>
                    <a:pt x="2976594" y="173989"/>
                  </a:lnTo>
                  <a:lnTo>
                    <a:pt x="2992172" y="172719"/>
                  </a:lnTo>
                  <a:lnTo>
                    <a:pt x="3008344" y="170179"/>
                  </a:lnTo>
                  <a:close/>
                </a:path>
                <a:path w="9142730" h="193039">
                  <a:moveTo>
                    <a:pt x="3160744" y="173989"/>
                  </a:moveTo>
                  <a:lnTo>
                    <a:pt x="3151219" y="173989"/>
                  </a:lnTo>
                  <a:lnTo>
                    <a:pt x="3154394" y="177800"/>
                  </a:lnTo>
                  <a:lnTo>
                    <a:pt x="3160744" y="173989"/>
                  </a:lnTo>
                  <a:close/>
                </a:path>
                <a:path w="9142730" h="193039">
                  <a:moveTo>
                    <a:pt x="3424269" y="170179"/>
                  </a:moveTo>
                  <a:lnTo>
                    <a:pt x="3376644" y="170179"/>
                  </a:lnTo>
                  <a:lnTo>
                    <a:pt x="3376644" y="173989"/>
                  </a:lnTo>
                  <a:lnTo>
                    <a:pt x="3379819" y="173989"/>
                  </a:lnTo>
                  <a:lnTo>
                    <a:pt x="3382994" y="177800"/>
                  </a:lnTo>
                  <a:lnTo>
                    <a:pt x="3394355" y="175260"/>
                  </a:lnTo>
                  <a:lnTo>
                    <a:pt x="3414695" y="172719"/>
                  </a:lnTo>
                  <a:lnTo>
                    <a:pt x="3424269" y="170179"/>
                  </a:lnTo>
                  <a:close/>
                </a:path>
                <a:path w="9142730" h="193039">
                  <a:moveTo>
                    <a:pt x="3738594" y="170179"/>
                  </a:moveTo>
                  <a:lnTo>
                    <a:pt x="3703669" y="170179"/>
                  </a:lnTo>
                  <a:lnTo>
                    <a:pt x="3703669" y="173989"/>
                  </a:lnTo>
                  <a:lnTo>
                    <a:pt x="3710019" y="173989"/>
                  </a:lnTo>
                  <a:lnTo>
                    <a:pt x="3713194" y="177800"/>
                  </a:lnTo>
                  <a:lnTo>
                    <a:pt x="3719396" y="176529"/>
                  </a:lnTo>
                  <a:lnTo>
                    <a:pt x="3727085" y="175260"/>
                  </a:lnTo>
                  <a:lnTo>
                    <a:pt x="3734179" y="172719"/>
                  </a:lnTo>
                  <a:lnTo>
                    <a:pt x="3738594" y="170179"/>
                  </a:lnTo>
                  <a:close/>
                </a:path>
                <a:path w="9142730" h="193039">
                  <a:moveTo>
                    <a:pt x="3904753" y="176529"/>
                  </a:moveTo>
                  <a:lnTo>
                    <a:pt x="3835531" y="176529"/>
                  </a:lnTo>
                  <a:lnTo>
                    <a:pt x="3843369" y="177800"/>
                  </a:lnTo>
                  <a:lnTo>
                    <a:pt x="3903694" y="177800"/>
                  </a:lnTo>
                  <a:lnTo>
                    <a:pt x="3904753" y="176529"/>
                  </a:lnTo>
                  <a:close/>
                </a:path>
                <a:path w="9142730" h="193039">
                  <a:moveTo>
                    <a:pt x="4446619" y="173989"/>
                  </a:moveTo>
                  <a:lnTo>
                    <a:pt x="4430744" y="173989"/>
                  </a:lnTo>
                  <a:lnTo>
                    <a:pt x="4433919" y="177800"/>
                  </a:lnTo>
                  <a:lnTo>
                    <a:pt x="4440269" y="177800"/>
                  </a:lnTo>
                  <a:lnTo>
                    <a:pt x="4446619" y="173989"/>
                  </a:lnTo>
                  <a:close/>
                </a:path>
                <a:path w="9142730" h="193039">
                  <a:moveTo>
                    <a:pt x="6659594" y="163829"/>
                  </a:moveTo>
                  <a:lnTo>
                    <a:pt x="14288" y="163829"/>
                  </a:lnTo>
                  <a:lnTo>
                    <a:pt x="17463" y="167639"/>
                  </a:lnTo>
                  <a:lnTo>
                    <a:pt x="4611719" y="167639"/>
                  </a:lnTo>
                  <a:lnTo>
                    <a:pt x="4617722" y="173989"/>
                  </a:lnTo>
                  <a:lnTo>
                    <a:pt x="4626404" y="177800"/>
                  </a:lnTo>
                  <a:lnTo>
                    <a:pt x="4652994" y="177800"/>
                  </a:lnTo>
                  <a:lnTo>
                    <a:pt x="4654518" y="175260"/>
                  </a:lnTo>
                  <a:lnTo>
                    <a:pt x="4654518" y="173989"/>
                  </a:lnTo>
                  <a:lnTo>
                    <a:pt x="4654899" y="172719"/>
                  </a:lnTo>
                  <a:lnTo>
                    <a:pt x="4711013" y="172719"/>
                  </a:lnTo>
                  <a:lnTo>
                    <a:pt x="4720215" y="171450"/>
                  </a:lnTo>
                  <a:lnTo>
                    <a:pt x="4741894" y="170179"/>
                  </a:lnTo>
                  <a:lnTo>
                    <a:pt x="5002244" y="170179"/>
                  </a:lnTo>
                  <a:lnTo>
                    <a:pt x="5002244" y="167639"/>
                  </a:lnTo>
                  <a:lnTo>
                    <a:pt x="5010132" y="165100"/>
                  </a:lnTo>
                  <a:lnTo>
                    <a:pt x="6658959" y="165100"/>
                  </a:lnTo>
                  <a:lnTo>
                    <a:pt x="6659594" y="163829"/>
                  </a:lnTo>
                  <a:close/>
                </a:path>
                <a:path w="9142730" h="193039">
                  <a:moveTo>
                    <a:pt x="4779994" y="173989"/>
                  </a:moveTo>
                  <a:lnTo>
                    <a:pt x="4770469" y="173989"/>
                  </a:lnTo>
                  <a:lnTo>
                    <a:pt x="4773644" y="177800"/>
                  </a:lnTo>
                  <a:lnTo>
                    <a:pt x="4779994" y="173989"/>
                  </a:lnTo>
                  <a:close/>
                </a:path>
                <a:path w="9142730" h="193039">
                  <a:moveTo>
                    <a:pt x="4903819" y="173989"/>
                  </a:moveTo>
                  <a:lnTo>
                    <a:pt x="4891119" y="173989"/>
                  </a:lnTo>
                  <a:lnTo>
                    <a:pt x="4897469" y="177800"/>
                  </a:lnTo>
                  <a:lnTo>
                    <a:pt x="4900644" y="177800"/>
                  </a:lnTo>
                  <a:lnTo>
                    <a:pt x="4903819" y="173989"/>
                  </a:lnTo>
                  <a:close/>
                </a:path>
                <a:path w="9142730" h="193039">
                  <a:moveTo>
                    <a:pt x="4970494" y="170179"/>
                  </a:moveTo>
                  <a:lnTo>
                    <a:pt x="4878419" y="170179"/>
                  </a:lnTo>
                  <a:lnTo>
                    <a:pt x="4878419" y="173989"/>
                  </a:lnTo>
                  <a:lnTo>
                    <a:pt x="4910169" y="173989"/>
                  </a:lnTo>
                  <a:lnTo>
                    <a:pt x="4919694" y="177800"/>
                  </a:lnTo>
                  <a:lnTo>
                    <a:pt x="4967319" y="177800"/>
                  </a:lnTo>
                  <a:lnTo>
                    <a:pt x="4970494" y="173989"/>
                  </a:lnTo>
                  <a:lnTo>
                    <a:pt x="4970494" y="170179"/>
                  </a:lnTo>
                  <a:close/>
                </a:path>
                <a:path w="9142730" h="193039">
                  <a:moveTo>
                    <a:pt x="5295932" y="176529"/>
                  </a:moveTo>
                  <a:lnTo>
                    <a:pt x="5272665" y="176529"/>
                  </a:lnTo>
                  <a:lnTo>
                    <a:pt x="5281644" y="177800"/>
                  </a:lnTo>
                  <a:lnTo>
                    <a:pt x="5295932" y="176529"/>
                  </a:lnTo>
                  <a:close/>
                </a:path>
                <a:path w="9142730" h="193039">
                  <a:moveTo>
                    <a:pt x="5418169" y="173989"/>
                  </a:moveTo>
                  <a:lnTo>
                    <a:pt x="5386419" y="173989"/>
                  </a:lnTo>
                  <a:lnTo>
                    <a:pt x="5389594" y="177800"/>
                  </a:lnTo>
                  <a:lnTo>
                    <a:pt x="5396738" y="177800"/>
                  </a:lnTo>
                  <a:lnTo>
                    <a:pt x="5403882" y="176529"/>
                  </a:lnTo>
                  <a:lnTo>
                    <a:pt x="5411026" y="176529"/>
                  </a:lnTo>
                  <a:lnTo>
                    <a:pt x="5418169" y="173989"/>
                  </a:lnTo>
                  <a:close/>
                </a:path>
                <a:path w="9142730" h="193039">
                  <a:moveTo>
                    <a:pt x="5440394" y="170179"/>
                  </a:moveTo>
                  <a:lnTo>
                    <a:pt x="5380069" y="170179"/>
                  </a:lnTo>
                  <a:lnTo>
                    <a:pt x="5380069" y="173989"/>
                  </a:lnTo>
                  <a:lnTo>
                    <a:pt x="5421344" y="173989"/>
                  </a:lnTo>
                  <a:lnTo>
                    <a:pt x="5424519" y="177800"/>
                  </a:lnTo>
                  <a:lnTo>
                    <a:pt x="5427694" y="173989"/>
                  </a:lnTo>
                  <a:lnTo>
                    <a:pt x="5440394" y="170179"/>
                  </a:lnTo>
                  <a:close/>
                </a:path>
                <a:path w="9142730" h="193039">
                  <a:moveTo>
                    <a:pt x="5465794" y="170179"/>
                  </a:moveTo>
                  <a:lnTo>
                    <a:pt x="5456269" y="170179"/>
                  </a:lnTo>
                  <a:lnTo>
                    <a:pt x="5459444" y="177800"/>
                  </a:lnTo>
                  <a:lnTo>
                    <a:pt x="5465794" y="170179"/>
                  </a:lnTo>
                  <a:close/>
                </a:path>
                <a:path w="9142730" h="193039">
                  <a:moveTo>
                    <a:pt x="5748369" y="170179"/>
                  </a:moveTo>
                  <a:lnTo>
                    <a:pt x="5742019" y="170179"/>
                  </a:lnTo>
                  <a:lnTo>
                    <a:pt x="5742019" y="173989"/>
                  </a:lnTo>
                  <a:lnTo>
                    <a:pt x="5748369" y="177800"/>
                  </a:lnTo>
                  <a:lnTo>
                    <a:pt x="5745194" y="173989"/>
                  </a:lnTo>
                  <a:lnTo>
                    <a:pt x="5748369" y="170179"/>
                  </a:lnTo>
                  <a:close/>
                </a:path>
                <a:path w="9142730" h="193039">
                  <a:moveTo>
                    <a:pt x="5872194" y="170179"/>
                  </a:moveTo>
                  <a:lnTo>
                    <a:pt x="5748369" y="170179"/>
                  </a:lnTo>
                  <a:lnTo>
                    <a:pt x="5757894" y="173989"/>
                  </a:lnTo>
                  <a:lnTo>
                    <a:pt x="5754719" y="177800"/>
                  </a:lnTo>
                  <a:lnTo>
                    <a:pt x="5821692" y="177800"/>
                  </a:lnTo>
                  <a:lnTo>
                    <a:pt x="5827744" y="176529"/>
                  </a:lnTo>
                  <a:lnTo>
                    <a:pt x="5833797" y="176529"/>
                  </a:lnTo>
                  <a:lnTo>
                    <a:pt x="5840444" y="173989"/>
                  </a:lnTo>
                  <a:lnTo>
                    <a:pt x="5855129" y="173989"/>
                  </a:lnTo>
                  <a:lnTo>
                    <a:pt x="5863215" y="172719"/>
                  </a:lnTo>
                  <a:lnTo>
                    <a:pt x="5872194" y="170179"/>
                  </a:lnTo>
                  <a:close/>
                </a:path>
                <a:path w="9142730" h="193039">
                  <a:moveTo>
                    <a:pt x="6034119" y="170179"/>
                  </a:moveTo>
                  <a:lnTo>
                    <a:pt x="6002369" y="170179"/>
                  </a:lnTo>
                  <a:lnTo>
                    <a:pt x="6008719" y="177800"/>
                  </a:lnTo>
                  <a:lnTo>
                    <a:pt x="6014921" y="177800"/>
                  </a:lnTo>
                  <a:lnTo>
                    <a:pt x="6022610" y="176529"/>
                  </a:lnTo>
                  <a:lnTo>
                    <a:pt x="6029704" y="173989"/>
                  </a:lnTo>
                  <a:lnTo>
                    <a:pt x="6034119" y="170179"/>
                  </a:lnTo>
                  <a:close/>
                </a:path>
                <a:path w="9142730" h="193039">
                  <a:moveTo>
                    <a:pt x="6069044" y="170179"/>
                  </a:moveTo>
                  <a:lnTo>
                    <a:pt x="6034119" y="170179"/>
                  </a:lnTo>
                  <a:lnTo>
                    <a:pt x="6037294" y="173989"/>
                  </a:lnTo>
                  <a:lnTo>
                    <a:pt x="6040469" y="173989"/>
                  </a:lnTo>
                  <a:lnTo>
                    <a:pt x="6043644" y="177800"/>
                  </a:lnTo>
                  <a:lnTo>
                    <a:pt x="6050739" y="176529"/>
                  </a:lnTo>
                  <a:lnTo>
                    <a:pt x="6057535" y="173989"/>
                  </a:lnTo>
                  <a:lnTo>
                    <a:pt x="6063736" y="171450"/>
                  </a:lnTo>
                  <a:lnTo>
                    <a:pt x="6069044" y="170179"/>
                  </a:lnTo>
                  <a:close/>
                </a:path>
                <a:path w="9142730" h="193039">
                  <a:moveTo>
                    <a:pt x="6297644" y="173989"/>
                  </a:moveTo>
                  <a:lnTo>
                    <a:pt x="6291294" y="173989"/>
                  </a:lnTo>
                  <a:lnTo>
                    <a:pt x="6294469" y="177800"/>
                  </a:lnTo>
                  <a:lnTo>
                    <a:pt x="6297644" y="173989"/>
                  </a:lnTo>
                  <a:close/>
                </a:path>
                <a:path w="9142730" h="193039">
                  <a:moveTo>
                    <a:pt x="6888194" y="170179"/>
                  </a:moveTo>
                  <a:lnTo>
                    <a:pt x="6756730" y="170179"/>
                  </a:lnTo>
                  <a:lnTo>
                    <a:pt x="6761194" y="177800"/>
                  </a:lnTo>
                  <a:lnTo>
                    <a:pt x="6872319" y="177800"/>
                  </a:lnTo>
                  <a:lnTo>
                    <a:pt x="6872319" y="173989"/>
                  </a:lnTo>
                  <a:lnTo>
                    <a:pt x="6888194" y="173989"/>
                  </a:lnTo>
                  <a:lnTo>
                    <a:pt x="6888194" y="170179"/>
                  </a:lnTo>
                  <a:close/>
                </a:path>
                <a:path w="9142730" h="193039">
                  <a:moveTo>
                    <a:pt x="6881844" y="173989"/>
                  </a:moveTo>
                  <a:lnTo>
                    <a:pt x="6875494" y="173989"/>
                  </a:lnTo>
                  <a:lnTo>
                    <a:pt x="6878669" y="177800"/>
                  </a:lnTo>
                  <a:lnTo>
                    <a:pt x="6881844" y="173989"/>
                  </a:lnTo>
                  <a:close/>
                </a:path>
                <a:path w="9142730" h="193039">
                  <a:moveTo>
                    <a:pt x="6970744" y="170179"/>
                  </a:moveTo>
                  <a:lnTo>
                    <a:pt x="6964394" y="170179"/>
                  </a:lnTo>
                  <a:lnTo>
                    <a:pt x="6964394" y="177800"/>
                  </a:lnTo>
                  <a:lnTo>
                    <a:pt x="6970744" y="177800"/>
                  </a:lnTo>
                  <a:lnTo>
                    <a:pt x="6970744" y="170179"/>
                  </a:lnTo>
                  <a:close/>
                </a:path>
                <a:path w="9142730" h="193039">
                  <a:moveTo>
                    <a:pt x="6996144" y="173989"/>
                  </a:moveTo>
                  <a:lnTo>
                    <a:pt x="6983444" y="173989"/>
                  </a:lnTo>
                  <a:lnTo>
                    <a:pt x="6989794" y="177800"/>
                  </a:lnTo>
                  <a:lnTo>
                    <a:pt x="6996144" y="177800"/>
                  </a:lnTo>
                  <a:lnTo>
                    <a:pt x="6996144" y="173989"/>
                  </a:lnTo>
                  <a:close/>
                </a:path>
                <a:path w="9142730" h="193039">
                  <a:moveTo>
                    <a:pt x="7012019" y="170179"/>
                  </a:moveTo>
                  <a:lnTo>
                    <a:pt x="6970744" y="170179"/>
                  </a:lnTo>
                  <a:lnTo>
                    <a:pt x="6977094" y="173989"/>
                  </a:lnTo>
                  <a:lnTo>
                    <a:pt x="7005669" y="173989"/>
                  </a:lnTo>
                  <a:lnTo>
                    <a:pt x="7005669" y="177800"/>
                  </a:lnTo>
                  <a:lnTo>
                    <a:pt x="7008844" y="177800"/>
                  </a:lnTo>
                  <a:lnTo>
                    <a:pt x="7012019" y="173989"/>
                  </a:lnTo>
                  <a:lnTo>
                    <a:pt x="7012019" y="170179"/>
                  </a:lnTo>
                  <a:close/>
                </a:path>
                <a:path w="9142730" h="193039">
                  <a:moveTo>
                    <a:pt x="7027894" y="170179"/>
                  </a:moveTo>
                  <a:lnTo>
                    <a:pt x="7015194" y="170179"/>
                  </a:lnTo>
                  <a:lnTo>
                    <a:pt x="7021544" y="177800"/>
                  </a:lnTo>
                  <a:lnTo>
                    <a:pt x="7027894" y="170179"/>
                  </a:lnTo>
                  <a:close/>
                </a:path>
                <a:path w="9142730" h="193039">
                  <a:moveTo>
                    <a:pt x="7269194" y="173989"/>
                  </a:moveTo>
                  <a:lnTo>
                    <a:pt x="7218394" y="173989"/>
                  </a:lnTo>
                  <a:lnTo>
                    <a:pt x="7224744" y="177800"/>
                  </a:lnTo>
                  <a:lnTo>
                    <a:pt x="7266019" y="177800"/>
                  </a:lnTo>
                  <a:lnTo>
                    <a:pt x="7269194" y="173989"/>
                  </a:lnTo>
                  <a:close/>
                </a:path>
                <a:path w="9142730" h="193039">
                  <a:moveTo>
                    <a:pt x="7440644" y="173989"/>
                  </a:moveTo>
                  <a:lnTo>
                    <a:pt x="7434294" y="173989"/>
                  </a:lnTo>
                  <a:lnTo>
                    <a:pt x="7437469" y="177800"/>
                  </a:lnTo>
                  <a:lnTo>
                    <a:pt x="7440644" y="173989"/>
                  </a:lnTo>
                  <a:close/>
                </a:path>
                <a:path w="9142730" h="193039">
                  <a:moveTo>
                    <a:pt x="7561294" y="173989"/>
                  </a:moveTo>
                  <a:lnTo>
                    <a:pt x="7453344" y="173989"/>
                  </a:lnTo>
                  <a:lnTo>
                    <a:pt x="7459694" y="177800"/>
                  </a:lnTo>
                  <a:lnTo>
                    <a:pt x="7548594" y="177800"/>
                  </a:lnTo>
                  <a:lnTo>
                    <a:pt x="7561294" y="173989"/>
                  </a:lnTo>
                  <a:close/>
                </a:path>
                <a:path w="9142730" h="193039">
                  <a:moveTo>
                    <a:pt x="7593044" y="173989"/>
                  </a:moveTo>
                  <a:lnTo>
                    <a:pt x="7586694" y="173989"/>
                  </a:lnTo>
                  <a:lnTo>
                    <a:pt x="7589869" y="177800"/>
                  </a:lnTo>
                  <a:lnTo>
                    <a:pt x="7593044" y="173989"/>
                  </a:lnTo>
                  <a:close/>
                </a:path>
                <a:path w="9142730" h="193039">
                  <a:moveTo>
                    <a:pt x="7672419" y="170179"/>
                  </a:moveTo>
                  <a:lnTo>
                    <a:pt x="7666069" y="170179"/>
                  </a:lnTo>
                  <a:lnTo>
                    <a:pt x="7666069" y="173989"/>
                  </a:lnTo>
                  <a:lnTo>
                    <a:pt x="7672419" y="177800"/>
                  </a:lnTo>
                  <a:lnTo>
                    <a:pt x="7672419" y="170179"/>
                  </a:lnTo>
                  <a:close/>
                </a:path>
                <a:path w="9142730" h="193039">
                  <a:moveTo>
                    <a:pt x="7710519" y="170179"/>
                  </a:moveTo>
                  <a:lnTo>
                    <a:pt x="7678769" y="170179"/>
                  </a:lnTo>
                  <a:lnTo>
                    <a:pt x="7678769" y="173989"/>
                  </a:lnTo>
                  <a:lnTo>
                    <a:pt x="7691469" y="177800"/>
                  </a:lnTo>
                  <a:lnTo>
                    <a:pt x="7697819" y="177800"/>
                  </a:lnTo>
                  <a:lnTo>
                    <a:pt x="7710519" y="170179"/>
                  </a:lnTo>
                  <a:close/>
                </a:path>
                <a:path w="9142730" h="193039">
                  <a:moveTo>
                    <a:pt x="7802594" y="173989"/>
                  </a:moveTo>
                  <a:lnTo>
                    <a:pt x="7780369" y="173989"/>
                  </a:lnTo>
                  <a:lnTo>
                    <a:pt x="7786719" y="177800"/>
                  </a:lnTo>
                  <a:lnTo>
                    <a:pt x="7802594" y="173989"/>
                  </a:lnTo>
                  <a:close/>
                </a:path>
                <a:path w="9142730" h="193039">
                  <a:moveTo>
                    <a:pt x="7977219" y="170179"/>
                  </a:moveTo>
                  <a:lnTo>
                    <a:pt x="7774019" y="170179"/>
                  </a:lnTo>
                  <a:lnTo>
                    <a:pt x="7774019" y="173989"/>
                  </a:lnTo>
                  <a:lnTo>
                    <a:pt x="7805769" y="173989"/>
                  </a:lnTo>
                  <a:lnTo>
                    <a:pt x="7805769" y="177800"/>
                  </a:lnTo>
                  <a:lnTo>
                    <a:pt x="7808944" y="177800"/>
                  </a:lnTo>
                  <a:lnTo>
                    <a:pt x="7815294" y="173989"/>
                  </a:lnTo>
                  <a:lnTo>
                    <a:pt x="7828590" y="172719"/>
                  </a:lnTo>
                  <a:lnTo>
                    <a:pt x="7977219" y="172719"/>
                  </a:lnTo>
                  <a:lnTo>
                    <a:pt x="7977219" y="170179"/>
                  </a:lnTo>
                  <a:close/>
                </a:path>
                <a:path w="9142730" h="193039">
                  <a:moveTo>
                    <a:pt x="7965578" y="176529"/>
                  </a:moveTo>
                  <a:lnTo>
                    <a:pt x="7958169" y="176529"/>
                  </a:lnTo>
                  <a:lnTo>
                    <a:pt x="7958169" y="177800"/>
                  </a:lnTo>
                  <a:lnTo>
                    <a:pt x="7964519" y="177800"/>
                  </a:lnTo>
                  <a:lnTo>
                    <a:pt x="7965578" y="176529"/>
                  </a:lnTo>
                  <a:close/>
                </a:path>
                <a:path w="9142730" h="193039">
                  <a:moveTo>
                    <a:pt x="7977219" y="173989"/>
                  </a:moveTo>
                  <a:lnTo>
                    <a:pt x="7970869" y="173989"/>
                  </a:lnTo>
                  <a:lnTo>
                    <a:pt x="7974044" y="176529"/>
                  </a:lnTo>
                  <a:lnTo>
                    <a:pt x="7974044" y="177800"/>
                  </a:lnTo>
                  <a:lnTo>
                    <a:pt x="7977219" y="173989"/>
                  </a:lnTo>
                  <a:close/>
                </a:path>
                <a:path w="9142730" h="193039">
                  <a:moveTo>
                    <a:pt x="8742394" y="167639"/>
                  </a:moveTo>
                  <a:lnTo>
                    <a:pt x="8196294" y="167639"/>
                  </a:lnTo>
                  <a:lnTo>
                    <a:pt x="8199469" y="173989"/>
                  </a:lnTo>
                  <a:lnTo>
                    <a:pt x="8202644" y="177800"/>
                  </a:lnTo>
                  <a:lnTo>
                    <a:pt x="8215493" y="173989"/>
                  </a:lnTo>
                  <a:lnTo>
                    <a:pt x="8226854" y="172719"/>
                  </a:lnTo>
                  <a:lnTo>
                    <a:pt x="8645028" y="172719"/>
                  </a:lnTo>
                  <a:lnTo>
                    <a:pt x="8647144" y="170179"/>
                  </a:lnTo>
                  <a:lnTo>
                    <a:pt x="8739219" y="170179"/>
                  </a:lnTo>
                  <a:lnTo>
                    <a:pt x="8742394" y="167639"/>
                  </a:lnTo>
                  <a:close/>
                </a:path>
                <a:path w="9142730" h="193039">
                  <a:moveTo>
                    <a:pt x="9012269" y="173989"/>
                  </a:moveTo>
                  <a:lnTo>
                    <a:pt x="9005919" y="173989"/>
                  </a:lnTo>
                  <a:lnTo>
                    <a:pt x="9009094" y="177800"/>
                  </a:lnTo>
                  <a:lnTo>
                    <a:pt x="9012269" y="177800"/>
                  </a:lnTo>
                  <a:lnTo>
                    <a:pt x="9012269" y="173989"/>
                  </a:lnTo>
                  <a:close/>
                </a:path>
                <a:path w="9142730" h="193039">
                  <a:moveTo>
                    <a:pt x="4484719" y="173989"/>
                  </a:moveTo>
                  <a:lnTo>
                    <a:pt x="4452969" y="173989"/>
                  </a:lnTo>
                  <a:lnTo>
                    <a:pt x="4459270" y="175260"/>
                  </a:lnTo>
                  <a:lnTo>
                    <a:pt x="4467654" y="176529"/>
                  </a:lnTo>
                  <a:lnTo>
                    <a:pt x="4476633" y="176529"/>
                  </a:lnTo>
                  <a:lnTo>
                    <a:pt x="4484719" y="173989"/>
                  </a:lnTo>
                  <a:close/>
                </a:path>
                <a:path w="9142730" h="193039">
                  <a:moveTo>
                    <a:pt x="7116794" y="173989"/>
                  </a:moveTo>
                  <a:lnTo>
                    <a:pt x="7113619" y="173989"/>
                  </a:lnTo>
                  <a:lnTo>
                    <a:pt x="7116794" y="176529"/>
                  </a:lnTo>
                  <a:lnTo>
                    <a:pt x="7116794" y="173989"/>
                  </a:lnTo>
                  <a:close/>
                </a:path>
                <a:path w="9142730" h="193039">
                  <a:moveTo>
                    <a:pt x="3360769" y="170179"/>
                  </a:moveTo>
                  <a:lnTo>
                    <a:pt x="3036919" y="170179"/>
                  </a:lnTo>
                  <a:lnTo>
                    <a:pt x="3036919" y="173989"/>
                  </a:lnTo>
                  <a:lnTo>
                    <a:pt x="3056168" y="175260"/>
                  </a:lnTo>
                  <a:lnTo>
                    <a:pt x="3074226" y="173989"/>
                  </a:lnTo>
                  <a:lnTo>
                    <a:pt x="3337354" y="173989"/>
                  </a:lnTo>
                  <a:lnTo>
                    <a:pt x="3348913" y="172719"/>
                  </a:lnTo>
                  <a:lnTo>
                    <a:pt x="3360769" y="170179"/>
                  </a:lnTo>
                  <a:close/>
                </a:path>
                <a:path w="9142730" h="193039">
                  <a:moveTo>
                    <a:pt x="6288119" y="173989"/>
                  </a:moveTo>
                  <a:lnTo>
                    <a:pt x="6262815" y="173989"/>
                  </a:lnTo>
                  <a:lnTo>
                    <a:pt x="6272566" y="175260"/>
                  </a:lnTo>
                  <a:lnTo>
                    <a:pt x="6282531" y="175260"/>
                  </a:lnTo>
                  <a:lnTo>
                    <a:pt x="6288119" y="173989"/>
                  </a:lnTo>
                  <a:close/>
                </a:path>
                <a:path w="9142730" h="193039">
                  <a:moveTo>
                    <a:pt x="268281" y="170179"/>
                  </a:moveTo>
                  <a:lnTo>
                    <a:pt x="233356" y="170179"/>
                  </a:lnTo>
                  <a:lnTo>
                    <a:pt x="233356" y="173989"/>
                  </a:lnTo>
                  <a:lnTo>
                    <a:pt x="261931" y="173989"/>
                  </a:lnTo>
                  <a:lnTo>
                    <a:pt x="268281" y="170179"/>
                  </a:lnTo>
                  <a:close/>
                </a:path>
                <a:path w="9142730" h="193039">
                  <a:moveTo>
                    <a:pt x="458781" y="170179"/>
                  </a:moveTo>
                  <a:lnTo>
                    <a:pt x="360356" y="170179"/>
                  </a:lnTo>
                  <a:lnTo>
                    <a:pt x="360356" y="173989"/>
                  </a:lnTo>
                  <a:lnTo>
                    <a:pt x="455606" y="173989"/>
                  </a:lnTo>
                  <a:lnTo>
                    <a:pt x="458781" y="170179"/>
                  </a:lnTo>
                  <a:close/>
                </a:path>
                <a:path w="9142730" h="193039">
                  <a:moveTo>
                    <a:pt x="515944" y="170179"/>
                  </a:moveTo>
                  <a:lnTo>
                    <a:pt x="487356" y="170179"/>
                  </a:lnTo>
                  <a:lnTo>
                    <a:pt x="487356" y="173989"/>
                  </a:lnTo>
                  <a:lnTo>
                    <a:pt x="501650" y="173989"/>
                  </a:lnTo>
                  <a:lnTo>
                    <a:pt x="508798" y="172719"/>
                  </a:lnTo>
                  <a:lnTo>
                    <a:pt x="515944" y="170179"/>
                  </a:lnTo>
                  <a:close/>
                </a:path>
                <a:path w="9142730" h="193039">
                  <a:moveTo>
                    <a:pt x="633406" y="170179"/>
                  </a:moveTo>
                  <a:lnTo>
                    <a:pt x="627056" y="170179"/>
                  </a:lnTo>
                  <a:lnTo>
                    <a:pt x="627069" y="173989"/>
                  </a:lnTo>
                  <a:lnTo>
                    <a:pt x="630231" y="173989"/>
                  </a:lnTo>
                  <a:lnTo>
                    <a:pt x="633406" y="170179"/>
                  </a:lnTo>
                  <a:close/>
                </a:path>
                <a:path w="9142730" h="193039">
                  <a:moveTo>
                    <a:pt x="731831" y="170179"/>
                  </a:moveTo>
                  <a:lnTo>
                    <a:pt x="677856" y="170179"/>
                  </a:lnTo>
                  <a:lnTo>
                    <a:pt x="681031" y="173989"/>
                  </a:lnTo>
                  <a:lnTo>
                    <a:pt x="728656" y="173989"/>
                  </a:lnTo>
                  <a:lnTo>
                    <a:pt x="731831" y="170179"/>
                  </a:lnTo>
                  <a:close/>
                </a:path>
                <a:path w="9142730" h="193039">
                  <a:moveTo>
                    <a:pt x="741356" y="170179"/>
                  </a:moveTo>
                  <a:lnTo>
                    <a:pt x="738169" y="170179"/>
                  </a:lnTo>
                  <a:lnTo>
                    <a:pt x="738181" y="173989"/>
                  </a:lnTo>
                  <a:lnTo>
                    <a:pt x="741356" y="170179"/>
                  </a:lnTo>
                  <a:close/>
                </a:path>
                <a:path w="9142730" h="193039">
                  <a:moveTo>
                    <a:pt x="782631" y="167639"/>
                  </a:moveTo>
                  <a:lnTo>
                    <a:pt x="339620" y="167639"/>
                  </a:lnTo>
                  <a:lnTo>
                    <a:pt x="347656" y="170179"/>
                  </a:lnTo>
                  <a:lnTo>
                    <a:pt x="741356" y="170179"/>
                  </a:lnTo>
                  <a:lnTo>
                    <a:pt x="762789" y="172719"/>
                  </a:lnTo>
                  <a:lnTo>
                    <a:pt x="772616" y="173989"/>
                  </a:lnTo>
                  <a:lnTo>
                    <a:pt x="779469" y="173989"/>
                  </a:lnTo>
                  <a:lnTo>
                    <a:pt x="782631" y="170179"/>
                  </a:lnTo>
                  <a:lnTo>
                    <a:pt x="782631" y="167639"/>
                  </a:lnTo>
                  <a:close/>
                </a:path>
                <a:path w="9142730" h="193039">
                  <a:moveTo>
                    <a:pt x="823906" y="170179"/>
                  </a:moveTo>
                  <a:lnTo>
                    <a:pt x="801681" y="170179"/>
                  </a:lnTo>
                  <a:lnTo>
                    <a:pt x="804856" y="173989"/>
                  </a:lnTo>
                  <a:lnTo>
                    <a:pt x="817556" y="173989"/>
                  </a:lnTo>
                  <a:lnTo>
                    <a:pt x="823906" y="170179"/>
                  </a:lnTo>
                  <a:close/>
                </a:path>
                <a:path w="9142730" h="193039">
                  <a:moveTo>
                    <a:pt x="966781" y="170179"/>
                  </a:moveTo>
                  <a:lnTo>
                    <a:pt x="960444" y="170179"/>
                  </a:lnTo>
                  <a:lnTo>
                    <a:pt x="960444" y="173989"/>
                  </a:lnTo>
                  <a:lnTo>
                    <a:pt x="966769" y="173989"/>
                  </a:lnTo>
                  <a:lnTo>
                    <a:pt x="966781" y="170179"/>
                  </a:lnTo>
                  <a:close/>
                </a:path>
                <a:path w="9142730" h="193039">
                  <a:moveTo>
                    <a:pt x="989006" y="170179"/>
                  </a:moveTo>
                  <a:lnTo>
                    <a:pt x="966781" y="170179"/>
                  </a:lnTo>
                  <a:lnTo>
                    <a:pt x="973828" y="171450"/>
                  </a:lnTo>
                  <a:lnTo>
                    <a:pt x="980280" y="172719"/>
                  </a:lnTo>
                  <a:lnTo>
                    <a:pt x="985539" y="173989"/>
                  </a:lnTo>
                  <a:lnTo>
                    <a:pt x="989006" y="170179"/>
                  </a:lnTo>
                  <a:close/>
                </a:path>
                <a:path w="9142730" h="193039">
                  <a:moveTo>
                    <a:pt x="1141406" y="170179"/>
                  </a:moveTo>
                  <a:lnTo>
                    <a:pt x="992181" y="170179"/>
                  </a:lnTo>
                  <a:lnTo>
                    <a:pt x="995356" y="173989"/>
                  </a:lnTo>
                  <a:lnTo>
                    <a:pt x="1138244" y="173989"/>
                  </a:lnTo>
                  <a:lnTo>
                    <a:pt x="1141406" y="170179"/>
                  </a:lnTo>
                  <a:close/>
                </a:path>
                <a:path w="9142730" h="193039">
                  <a:moveTo>
                    <a:pt x="1150944" y="170179"/>
                  </a:moveTo>
                  <a:lnTo>
                    <a:pt x="1144581" y="170179"/>
                  </a:lnTo>
                  <a:lnTo>
                    <a:pt x="1144581" y="173989"/>
                  </a:lnTo>
                  <a:lnTo>
                    <a:pt x="1150919" y="173989"/>
                  </a:lnTo>
                  <a:lnTo>
                    <a:pt x="1150944" y="170179"/>
                  </a:lnTo>
                  <a:close/>
                </a:path>
                <a:path w="9142730" h="193039">
                  <a:moveTo>
                    <a:pt x="1160456" y="170179"/>
                  </a:moveTo>
                  <a:lnTo>
                    <a:pt x="1150944" y="170179"/>
                  </a:lnTo>
                  <a:lnTo>
                    <a:pt x="1154106" y="173989"/>
                  </a:lnTo>
                  <a:lnTo>
                    <a:pt x="1157281" y="173989"/>
                  </a:lnTo>
                  <a:lnTo>
                    <a:pt x="1160456" y="170179"/>
                  </a:lnTo>
                  <a:close/>
                </a:path>
                <a:path w="9142730" h="193039">
                  <a:moveTo>
                    <a:pt x="1252531" y="170179"/>
                  </a:moveTo>
                  <a:lnTo>
                    <a:pt x="1204919" y="170179"/>
                  </a:lnTo>
                  <a:lnTo>
                    <a:pt x="1204919" y="173989"/>
                  </a:lnTo>
                  <a:lnTo>
                    <a:pt x="1233481" y="173989"/>
                  </a:lnTo>
                  <a:lnTo>
                    <a:pt x="1243006" y="172719"/>
                  </a:lnTo>
                  <a:lnTo>
                    <a:pt x="1252531" y="170179"/>
                  </a:lnTo>
                  <a:close/>
                </a:path>
                <a:path w="9142730" h="193039">
                  <a:moveTo>
                    <a:pt x="1262069" y="170179"/>
                  </a:moveTo>
                  <a:lnTo>
                    <a:pt x="1255706" y="170179"/>
                  </a:lnTo>
                  <a:lnTo>
                    <a:pt x="1255706" y="173989"/>
                  </a:lnTo>
                  <a:lnTo>
                    <a:pt x="1262069" y="173989"/>
                  </a:lnTo>
                  <a:lnTo>
                    <a:pt x="1262069" y="170179"/>
                  </a:lnTo>
                  <a:close/>
                </a:path>
                <a:path w="9142730" h="193039">
                  <a:moveTo>
                    <a:pt x="1331944" y="170179"/>
                  </a:moveTo>
                  <a:lnTo>
                    <a:pt x="1322419" y="170179"/>
                  </a:lnTo>
                  <a:lnTo>
                    <a:pt x="1325594" y="173989"/>
                  </a:lnTo>
                  <a:lnTo>
                    <a:pt x="1328769" y="173989"/>
                  </a:lnTo>
                  <a:lnTo>
                    <a:pt x="1331944" y="170179"/>
                  </a:lnTo>
                  <a:close/>
                </a:path>
                <a:path w="9142730" h="193039">
                  <a:moveTo>
                    <a:pt x="1547844" y="170179"/>
                  </a:moveTo>
                  <a:lnTo>
                    <a:pt x="1516094" y="170179"/>
                  </a:lnTo>
                  <a:lnTo>
                    <a:pt x="1519716" y="171450"/>
                  </a:lnTo>
                  <a:lnTo>
                    <a:pt x="1528398" y="172719"/>
                  </a:lnTo>
                  <a:lnTo>
                    <a:pt x="1538865" y="173989"/>
                  </a:lnTo>
                  <a:lnTo>
                    <a:pt x="1547844" y="170179"/>
                  </a:lnTo>
                  <a:close/>
                </a:path>
                <a:path w="9142730" h="193039">
                  <a:moveTo>
                    <a:pt x="1985994" y="167639"/>
                  </a:moveTo>
                  <a:lnTo>
                    <a:pt x="785806" y="167639"/>
                  </a:lnTo>
                  <a:lnTo>
                    <a:pt x="785806" y="170179"/>
                  </a:lnTo>
                  <a:lnTo>
                    <a:pt x="1963769" y="170179"/>
                  </a:lnTo>
                  <a:lnTo>
                    <a:pt x="1970119" y="173989"/>
                  </a:lnTo>
                  <a:lnTo>
                    <a:pt x="1979644" y="173989"/>
                  </a:lnTo>
                  <a:lnTo>
                    <a:pt x="1979644" y="170179"/>
                  </a:lnTo>
                  <a:lnTo>
                    <a:pt x="1985994" y="167639"/>
                  </a:lnTo>
                  <a:close/>
                </a:path>
                <a:path w="9142730" h="193039">
                  <a:moveTo>
                    <a:pt x="2084419" y="170179"/>
                  </a:moveTo>
                  <a:lnTo>
                    <a:pt x="2020919" y="170179"/>
                  </a:lnTo>
                  <a:lnTo>
                    <a:pt x="2020919" y="173989"/>
                  </a:lnTo>
                  <a:lnTo>
                    <a:pt x="2037092" y="173989"/>
                  </a:lnTo>
                  <a:lnTo>
                    <a:pt x="2084419" y="170179"/>
                  </a:lnTo>
                  <a:close/>
                </a:path>
                <a:path w="9142730" h="193039">
                  <a:moveTo>
                    <a:pt x="2125694" y="170179"/>
                  </a:moveTo>
                  <a:lnTo>
                    <a:pt x="2087594" y="170179"/>
                  </a:lnTo>
                  <a:lnTo>
                    <a:pt x="2087594" y="173989"/>
                  </a:lnTo>
                  <a:lnTo>
                    <a:pt x="2119344" y="173989"/>
                  </a:lnTo>
                  <a:lnTo>
                    <a:pt x="2125694" y="170179"/>
                  </a:lnTo>
                  <a:close/>
                </a:path>
                <a:path w="9142730" h="193039">
                  <a:moveTo>
                    <a:pt x="2170144" y="170179"/>
                  </a:moveTo>
                  <a:lnTo>
                    <a:pt x="2133384" y="170179"/>
                  </a:lnTo>
                  <a:lnTo>
                    <a:pt x="2141966" y="171450"/>
                  </a:lnTo>
                  <a:lnTo>
                    <a:pt x="2151144" y="171450"/>
                  </a:lnTo>
                  <a:lnTo>
                    <a:pt x="2160619" y="173989"/>
                  </a:lnTo>
                  <a:lnTo>
                    <a:pt x="2166969" y="173989"/>
                  </a:lnTo>
                  <a:lnTo>
                    <a:pt x="2170144" y="170179"/>
                  </a:lnTo>
                  <a:close/>
                </a:path>
                <a:path w="9142730" h="193039">
                  <a:moveTo>
                    <a:pt x="2290794" y="170179"/>
                  </a:moveTo>
                  <a:lnTo>
                    <a:pt x="2281269" y="170179"/>
                  </a:lnTo>
                  <a:lnTo>
                    <a:pt x="2284444" y="173989"/>
                  </a:lnTo>
                  <a:lnTo>
                    <a:pt x="2287619" y="173989"/>
                  </a:lnTo>
                  <a:lnTo>
                    <a:pt x="2290794" y="170179"/>
                  </a:lnTo>
                  <a:close/>
                </a:path>
                <a:path w="9142730" h="193039">
                  <a:moveTo>
                    <a:pt x="2382869" y="170179"/>
                  </a:moveTo>
                  <a:lnTo>
                    <a:pt x="2379694" y="170179"/>
                  </a:lnTo>
                  <a:lnTo>
                    <a:pt x="2386044" y="173989"/>
                  </a:lnTo>
                  <a:lnTo>
                    <a:pt x="2382869" y="170179"/>
                  </a:lnTo>
                  <a:close/>
                </a:path>
                <a:path w="9142730" h="193039">
                  <a:moveTo>
                    <a:pt x="2554319" y="170179"/>
                  </a:moveTo>
                  <a:lnTo>
                    <a:pt x="2411444" y="170179"/>
                  </a:lnTo>
                  <a:lnTo>
                    <a:pt x="2411444" y="173989"/>
                  </a:lnTo>
                  <a:lnTo>
                    <a:pt x="2554319" y="173989"/>
                  </a:lnTo>
                  <a:lnTo>
                    <a:pt x="2554319" y="170179"/>
                  </a:lnTo>
                  <a:close/>
                </a:path>
                <a:path w="9142730" h="193039">
                  <a:moveTo>
                    <a:pt x="2595594" y="170179"/>
                  </a:moveTo>
                  <a:lnTo>
                    <a:pt x="2557494" y="170179"/>
                  </a:lnTo>
                  <a:lnTo>
                    <a:pt x="2557494" y="173989"/>
                  </a:lnTo>
                  <a:lnTo>
                    <a:pt x="2567019" y="173989"/>
                  </a:lnTo>
                  <a:lnTo>
                    <a:pt x="2595594" y="170179"/>
                  </a:lnTo>
                  <a:close/>
                </a:path>
                <a:path w="9142730" h="193039">
                  <a:moveTo>
                    <a:pt x="2824194" y="170179"/>
                  </a:moveTo>
                  <a:lnTo>
                    <a:pt x="2814669" y="170179"/>
                  </a:lnTo>
                  <a:lnTo>
                    <a:pt x="2817844" y="173989"/>
                  </a:lnTo>
                  <a:lnTo>
                    <a:pt x="2821019" y="173989"/>
                  </a:lnTo>
                  <a:lnTo>
                    <a:pt x="2824194" y="170179"/>
                  </a:lnTo>
                  <a:close/>
                </a:path>
                <a:path w="9142730" h="193039">
                  <a:moveTo>
                    <a:pt x="3011519" y="170179"/>
                  </a:moveTo>
                  <a:lnTo>
                    <a:pt x="3008344" y="170179"/>
                  </a:lnTo>
                  <a:lnTo>
                    <a:pt x="3008344" y="173989"/>
                  </a:lnTo>
                  <a:lnTo>
                    <a:pt x="3009868" y="173989"/>
                  </a:lnTo>
                  <a:lnTo>
                    <a:pt x="3011519" y="170179"/>
                  </a:lnTo>
                  <a:close/>
                </a:path>
                <a:path w="9142730" h="193039">
                  <a:moveTo>
                    <a:pt x="3376644" y="170179"/>
                  </a:moveTo>
                  <a:lnTo>
                    <a:pt x="3360769" y="170179"/>
                  </a:lnTo>
                  <a:lnTo>
                    <a:pt x="3360769" y="173989"/>
                  </a:lnTo>
                  <a:lnTo>
                    <a:pt x="3370294" y="173989"/>
                  </a:lnTo>
                  <a:lnTo>
                    <a:pt x="3376644" y="170179"/>
                  </a:lnTo>
                  <a:close/>
                </a:path>
                <a:path w="9142730" h="193039">
                  <a:moveTo>
                    <a:pt x="3617944" y="167639"/>
                  </a:moveTo>
                  <a:lnTo>
                    <a:pt x="2351119" y="167639"/>
                  </a:lnTo>
                  <a:lnTo>
                    <a:pt x="2359355" y="168910"/>
                  </a:lnTo>
                  <a:lnTo>
                    <a:pt x="2366994" y="170179"/>
                  </a:lnTo>
                  <a:lnTo>
                    <a:pt x="3611594" y="170179"/>
                  </a:lnTo>
                  <a:lnTo>
                    <a:pt x="3614769" y="173989"/>
                  </a:lnTo>
                  <a:lnTo>
                    <a:pt x="3617944" y="167639"/>
                  </a:lnTo>
                  <a:close/>
                </a:path>
                <a:path w="9142730" h="193039">
                  <a:moveTo>
                    <a:pt x="3640169" y="170179"/>
                  </a:moveTo>
                  <a:lnTo>
                    <a:pt x="3636994" y="170179"/>
                  </a:lnTo>
                  <a:lnTo>
                    <a:pt x="3636994" y="173989"/>
                  </a:lnTo>
                  <a:lnTo>
                    <a:pt x="3640169" y="173989"/>
                  </a:lnTo>
                  <a:lnTo>
                    <a:pt x="3640169" y="170179"/>
                  </a:lnTo>
                  <a:close/>
                </a:path>
                <a:path w="9142730" h="193039">
                  <a:moveTo>
                    <a:pt x="4297394" y="170179"/>
                  </a:moveTo>
                  <a:lnTo>
                    <a:pt x="4252944" y="170179"/>
                  </a:lnTo>
                  <a:lnTo>
                    <a:pt x="4252944" y="173989"/>
                  </a:lnTo>
                  <a:lnTo>
                    <a:pt x="4256119" y="173989"/>
                  </a:lnTo>
                  <a:lnTo>
                    <a:pt x="4264355" y="172719"/>
                  </a:lnTo>
                  <a:lnTo>
                    <a:pt x="4285587" y="172719"/>
                  </a:lnTo>
                  <a:lnTo>
                    <a:pt x="4297394" y="170179"/>
                  </a:lnTo>
                  <a:close/>
                </a:path>
                <a:path w="9142730" h="193039">
                  <a:moveTo>
                    <a:pt x="4319619" y="170179"/>
                  </a:moveTo>
                  <a:lnTo>
                    <a:pt x="4310094" y="170179"/>
                  </a:lnTo>
                  <a:lnTo>
                    <a:pt x="4310094" y="173989"/>
                  </a:lnTo>
                  <a:lnTo>
                    <a:pt x="4316444" y="173989"/>
                  </a:lnTo>
                  <a:lnTo>
                    <a:pt x="4319619" y="170179"/>
                  </a:lnTo>
                  <a:close/>
                </a:path>
                <a:path w="9142730" h="193039">
                  <a:moveTo>
                    <a:pt x="4348194" y="170179"/>
                  </a:moveTo>
                  <a:lnTo>
                    <a:pt x="4319619" y="170179"/>
                  </a:lnTo>
                  <a:lnTo>
                    <a:pt x="4319619" y="173989"/>
                  </a:lnTo>
                  <a:lnTo>
                    <a:pt x="4333907" y="173989"/>
                  </a:lnTo>
                  <a:lnTo>
                    <a:pt x="4341051" y="172719"/>
                  </a:lnTo>
                  <a:lnTo>
                    <a:pt x="4348194" y="170179"/>
                  </a:lnTo>
                  <a:close/>
                </a:path>
                <a:path w="9142730" h="193039">
                  <a:moveTo>
                    <a:pt x="4503769" y="170179"/>
                  </a:moveTo>
                  <a:lnTo>
                    <a:pt x="4424394" y="170179"/>
                  </a:lnTo>
                  <a:lnTo>
                    <a:pt x="4424394" y="173989"/>
                  </a:lnTo>
                  <a:lnTo>
                    <a:pt x="4497419" y="173989"/>
                  </a:lnTo>
                  <a:lnTo>
                    <a:pt x="4503769" y="170179"/>
                  </a:lnTo>
                  <a:close/>
                </a:path>
                <a:path w="9142730" h="193039">
                  <a:moveTo>
                    <a:pt x="4522819" y="170179"/>
                  </a:moveTo>
                  <a:lnTo>
                    <a:pt x="4510119" y="170179"/>
                  </a:lnTo>
                  <a:lnTo>
                    <a:pt x="4503769" y="173989"/>
                  </a:lnTo>
                  <a:lnTo>
                    <a:pt x="4516469" y="173989"/>
                  </a:lnTo>
                  <a:lnTo>
                    <a:pt x="4522819" y="170179"/>
                  </a:lnTo>
                  <a:close/>
                </a:path>
                <a:path w="9142730" h="193039">
                  <a:moveTo>
                    <a:pt x="4541869" y="170179"/>
                  </a:moveTo>
                  <a:lnTo>
                    <a:pt x="4522819" y="170179"/>
                  </a:lnTo>
                  <a:lnTo>
                    <a:pt x="4529169" y="173989"/>
                  </a:lnTo>
                  <a:lnTo>
                    <a:pt x="4535519" y="173989"/>
                  </a:lnTo>
                  <a:lnTo>
                    <a:pt x="4541869" y="170179"/>
                  </a:lnTo>
                  <a:close/>
                </a:path>
                <a:path w="9142730" h="193039">
                  <a:moveTo>
                    <a:pt x="4792694" y="170179"/>
                  </a:moveTo>
                  <a:lnTo>
                    <a:pt x="4764119" y="170179"/>
                  </a:lnTo>
                  <a:lnTo>
                    <a:pt x="4764119" y="173989"/>
                  </a:lnTo>
                  <a:lnTo>
                    <a:pt x="4786344" y="173989"/>
                  </a:lnTo>
                  <a:lnTo>
                    <a:pt x="4792694" y="170179"/>
                  </a:lnTo>
                  <a:close/>
                </a:path>
                <a:path w="9142730" h="193039">
                  <a:moveTo>
                    <a:pt x="6658959" y="165100"/>
                  </a:moveTo>
                  <a:lnTo>
                    <a:pt x="5040196" y="165100"/>
                  </a:lnTo>
                  <a:lnTo>
                    <a:pt x="5049869" y="167639"/>
                  </a:lnTo>
                  <a:lnTo>
                    <a:pt x="5056219" y="173989"/>
                  </a:lnTo>
                  <a:lnTo>
                    <a:pt x="5065695" y="173989"/>
                  </a:lnTo>
                  <a:lnTo>
                    <a:pt x="5083455" y="171450"/>
                  </a:lnTo>
                  <a:lnTo>
                    <a:pt x="5091144" y="170179"/>
                  </a:lnTo>
                  <a:lnTo>
                    <a:pt x="5694394" y="170179"/>
                  </a:lnTo>
                  <a:lnTo>
                    <a:pt x="5694394" y="167639"/>
                  </a:lnTo>
                  <a:lnTo>
                    <a:pt x="6657689" y="167639"/>
                  </a:lnTo>
                  <a:lnTo>
                    <a:pt x="6658959" y="165100"/>
                  </a:lnTo>
                  <a:close/>
                </a:path>
                <a:path w="9142730" h="193039">
                  <a:moveTo>
                    <a:pt x="5160994" y="170179"/>
                  </a:moveTo>
                  <a:lnTo>
                    <a:pt x="5094319" y="170179"/>
                  </a:lnTo>
                  <a:lnTo>
                    <a:pt x="5094319" y="173989"/>
                  </a:lnTo>
                  <a:lnTo>
                    <a:pt x="5127657" y="173989"/>
                  </a:lnTo>
                  <a:lnTo>
                    <a:pt x="5144326" y="172719"/>
                  </a:lnTo>
                  <a:lnTo>
                    <a:pt x="5160994" y="170179"/>
                  </a:lnTo>
                  <a:close/>
                </a:path>
                <a:path w="9142730" h="193039">
                  <a:moveTo>
                    <a:pt x="5449919" y="170179"/>
                  </a:moveTo>
                  <a:lnTo>
                    <a:pt x="5440394" y="170179"/>
                  </a:lnTo>
                  <a:lnTo>
                    <a:pt x="5443569" y="173989"/>
                  </a:lnTo>
                  <a:lnTo>
                    <a:pt x="5449919" y="170179"/>
                  </a:lnTo>
                  <a:close/>
                </a:path>
                <a:path w="9142730" h="193039">
                  <a:moveTo>
                    <a:pt x="5599144" y="170179"/>
                  </a:moveTo>
                  <a:lnTo>
                    <a:pt x="5589619" y="170179"/>
                  </a:lnTo>
                  <a:lnTo>
                    <a:pt x="5589619" y="173989"/>
                  </a:lnTo>
                  <a:lnTo>
                    <a:pt x="5595969" y="173989"/>
                  </a:lnTo>
                  <a:lnTo>
                    <a:pt x="5599144" y="170179"/>
                  </a:lnTo>
                  <a:close/>
                </a:path>
                <a:path w="9142730" h="193039">
                  <a:moveTo>
                    <a:pt x="5878544" y="170179"/>
                  </a:moveTo>
                  <a:lnTo>
                    <a:pt x="5872194" y="170179"/>
                  </a:lnTo>
                  <a:lnTo>
                    <a:pt x="5875369" y="173989"/>
                  </a:lnTo>
                  <a:lnTo>
                    <a:pt x="5878544" y="170179"/>
                  </a:lnTo>
                  <a:close/>
                </a:path>
                <a:path w="9142730" h="193039">
                  <a:moveTo>
                    <a:pt x="5942044" y="170179"/>
                  </a:moveTo>
                  <a:lnTo>
                    <a:pt x="5935694" y="170179"/>
                  </a:lnTo>
                  <a:lnTo>
                    <a:pt x="5935694" y="173989"/>
                  </a:lnTo>
                  <a:lnTo>
                    <a:pt x="5942044" y="173989"/>
                  </a:lnTo>
                  <a:lnTo>
                    <a:pt x="5942044" y="170179"/>
                  </a:lnTo>
                  <a:close/>
                </a:path>
                <a:path w="9142730" h="193039">
                  <a:moveTo>
                    <a:pt x="5976969" y="170179"/>
                  </a:moveTo>
                  <a:lnTo>
                    <a:pt x="5970619" y="170179"/>
                  </a:lnTo>
                  <a:lnTo>
                    <a:pt x="5970619" y="173989"/>
                  </a:lnTo>
                  <a:lnTo>
                    <a:pt x="5976969" y="170179"/>
                  </a:lnTo>
                  <a:close/>
                </a:path>
                <a:path w="9142730" h="193039">
                  <a:moveTo>
                    <a:pt x="6081744" y="170179"/>
                  </a:moveTo>
                  <a:lnTo>
                    <a:pt x="6069044" y="170179"/>
                  </a:lnTo>
                  <a:lnTo>
                    <a:pt x="6072219" y="173989"/>
                  </a:lnTo>
                  <a:lnTo>
                    <a:pt x="6078569" y="173989"/>
                  </a:lnTo>
                  <a:lnTo>
                    <a:pt x="6081744" y="170179"/>
                  </a:lnTo>
                  <a:close/>
                </a:path>
                <a:path w="9142730" h="193039">
                  <a:moveTo>
                    <a:pt x="6329394" y="170179"/>
                  </a:moveTo>
                  <a:lnTo>
                    <a:pt x="6243669" y="170179"/>
                  </a:lnTo>
                  <a:lnTo>
                    <a:pt x="6243669" y="173989"/>
                  </a:lnTo>
                  <a:lnTo>
                    <a:pt x="6310440" y="173989"/>
                  </a:lnTo>
                  <a:lnTo>
                    <a:pt x="6316718" y="172719"/>
                  </a:lnTo>
                  <a:lnTo>
                    <a:pt x="6323806" y="172719"/>
                  </a:lnTo>
                  <a:lnTo>
                    <a:pt x="6329394" y="170179"/>
                  </a:lnTo>
                  <a:close/>
                </a:path>
                <a:path w="9142730" h="193039">
                  <a:moveTo>
                    <a:pt x="6377019" y="170179"/>
                  </a:moveTo>
                  <a:lnTo>
                    <a:pt x="6329394" y="170179"/>
                  </a:lnTo>
                  <a:lnTo>
                    <a:pt x="6329394" y="173989"/>
                  </a:lnTo>
                  <a:lnTo>
                    <a:pt x="6353207" y="173989"/>
                  </a:lnTo>
                  <a:lnTo>
                    <a:pt x="6365113" y="172719"/>
                  </a:lnTo>
                  <a:lnTo>
                    <a:pt x="6377019" y="170179"/>
                  </a:lnTo>
                  <a:close/>
                </a:path>
                <a:path w="9142730" h="193039">
                  <a:moveTo>
                    <a:pt x="6383369" y="170179"/>
                  </a:moveTo>
                  <a:lnTo>
                    <a:pt x="6377019" y="170179"/>
                  </a:lnTo>
                  <a:lnTo>
                    <a:pt x="6380194" y="173989"/>
                  </a:lnTo>
                  <a:lnTo>
                    <a:pt x="6383369" y="170179"/>
                  </a:lnTo>
                  <a:close/>
                </a:path>
                <a:path w="9142730" h="193039">
                  <a:moveTo>
                    <a:pt x="6427819" y="170179"/>
                  </a:moveTo>
                  <a:lnTo>
                    <a:pt x="6424644" y="170179"/>
                  </a:lnTo>
                  <a:lnTo>
                    <a:pt x="6424644" y="173989"/>
                  </a:lnTo>
                  <a:lnTo>
                    <a:pt x="6427819" y="170179"/>
                  </a:lnTo>
                  <a:close/>
                </a:path>
                <a:path w="9142730" h="193039">
                  <a:moveTo>
                    <a:pt x="6456394" y="170179"/>
                  </a:moveTo>
                  <a:lnTo>
                    <a:pt x="6434169" y="170179"/>
                  </a:lnTo>
                  <a:lnTo>
                    <a:pt x="6437344" y="173989"/>
                  </a:lnTo>
                  <a:lnTo>
                    <a:pt x="6448012" y="173989"/>
                  </a:lnTo>
                  <a:lnTo>
                    <a:pt x="6456394" y="170179"/>
                  </a:lnTo>
                  <a:close/>
                </a:path>
                <a:path w="9142730" h="193039">
                  <a:moveTo>
                    <a:pt x="7129494" y="170179"/>
                  </a:moveTo>
                  <a:lnTo>
                    <a:pt x="7043769" y="170179"/>
                  </a:lnTo>
                  <a:lnTo>
                    <a:pt x="7043769" y="173989"/>
                  </a:lnTo>
                  <a:lnTo>
                    <a:pt x="7126319" y="173989"/>
                  </a:lnTo>
                  <a:lnTo>
                    <a:pt x="7129494" y="170179"/>
                  </a:lnTo>
                  <a:close/>
                </a:path>
                <a:path w="9142730" h="193039">
                  <a:moveTo>
                    <a:pt x="7294594" y="170179"/>
                  </a:moveTo>
                  <a:lnTo>
                    <a:pt x="7208869" y="170179"/>
                  </a:lnTo>
                  <a:lnTo>
                    <a:pt x="7208869" y="173989"/>
                  </a:lnTo>
                  <a:lnTo>
                    <a:pt x="7281894" y="173989"/>
                  </a:lnTo>
                  <a:lnTo>
                    <a:pt x="7287947" y="172719"/>
                  </a:lnTo>
                  <a:lnTo>
                    <a:pt x="7294594" y="170179"/>
                  </a:lnTo>
                  <a:close/>
                </a:path>
                <a:path w="9142730" h="193039">
                  <a:moveTo>
                    <a:pt x="7370794" y="170179"/>
                  </a:moveTo>
                  <a:lnTo>
                    <a:pt x="7335869" y="170179"/>
                  </a:lnTo>
                  <a:lnTo>
                    <a:pt x="7343013" y="172719"/>
                  </a:lnTo>
                  <a:lnTo>
                    <a:pt x="7350157" y="173989"/>
                  </a:lnTo>
                  <a:lnTo>
                    <a:pt x="7364444" y="173989"/>
                  </a:lnTo>
                  <a:lnTo>
                    <a:pt x="7370794" y="170179"/>
                  </a:lnTo>
                  <a:close/>
                </a:path>
                <a:path w="9142730" h="193039">
                  <a:moveTo>
                    <a:pt x="7621619" y="170179"/>
                  </a:moveTo>
                  <a:lnTo>
                    <a:pt x="7370794" y="170179"/>
                  </a:lnTo>
                  <a:lnTo>
                    <a:pt x="7370794" y="173989"/>
                  </a:lnTo>
                  <a:lnTo>
                    <a:pt x="7607332" y="173989"/>
                  </a:lnTo>
                  <a:lnTo>
                    <a:pt x="7614476" y="172719"/>
                  </a:lnTo>
                  <a:lnTo>
                    <a:pt x="7621619" y="170179"/>
                  </a:lnTo>
                  <a:close/>
                </a:path>
                <a:path w="9142730" h="193039">
                  <a:moveTo>
                    <a:pt x="7647069" y="170179"/>
                  </a:moveTo>
                  <a:lnTo>
                    <a:pt x="7621619" y="170179"/>
                  </a:lnTo>
                  <a:lnTo>
                    <a:pt x="7621619" y="173989"/>
                  </a:lnTo>
                  <a:lnTo>
                    <a:pt x="7629309" y="172719"/>
                  </a:lnTo>
                  <a:lnTo>
                    <a:pt x="7647069" y="170179"/>
                  </a:lnTo>
                  <a:close/>
                </a:path>
                <a:path w="9142730" h="193039">
                  <a:moveTo>
                    <a:pt x="7774019" y="170179"/>
                  </a:moveTo>
                  <a:lnTo>
                    <a:pt x="7758144" y="170179"/>
                  </a:lnTo>
                  <a:lnTo>
                    <a:pt x="7758144" y="173989"/>
                  </a:lnTo>
                  <a:lnTo>
                    <a:pt x="7774019" y="170179"/>
                  </a:lnTo>
                  <a:close/>
                </a:path>
                <a:path w="9142730" h="193039">
                  <a:moveTo>
                    <a:pt x="8002619" y="170179"/>
                  </a:moveTo>
                  <a:lnTo>
                    <a:pt x="7980394" y="170179"/>
                  </a:lnTo>
                  <a:lnTo>
                    <a:pt x="7980394" y="173989"/>
                  </a:lnTo>
                  <a:lnTo>
                    <a:pt x="7993094" y="173989"/>
                  </a:lnTo>
                  <a:lnTo>
                    <a:pt x="8002619" y="170179"/>
                  </a:lnTo>
                  <a:close/>
                </a:path>
                <a:path w="9142730" h="193039">
                  <a:moveTo>
                    <a:pt x="8012144" y="170179"/>
                  </a:moveTo>
                  <a:lnTo>
                    <a:pt x="8002619" y="170179"/>
                  </a:lnTo>
                  <a:lnTo>
                    <a:pt x="8002619" y="173989"/>
                  </a:lnTo>
                  <a:lnTo>
                    <a:pt x="8008969" y="173989"/>
                  </a:lnTo>
                  <a:lnTo>
                    <a:pt x="8012144" y="170179"/>
                  </a:lnTo>
                  <a:close/>
                </a:path>
                <a:path w="9142730" h="193039">
                  <a:moveTo>
                    <a:pt x="8034369" y="170179"/>
                  </a:moveTo>
                  <a:lnTo>
                    <a:pt x="8012144" y="170179"/>
                  </a:lnTo>
                  <a:lnTo>
                    <a:pt x="8012144" y="173989"/>
                  </a:lnTo>
                  <a:lnTo>
                    <a:pt x="8031194" y="173989"/>
                  </a:lnTo>
                  <a:lnTo>
                    <a:pt x="8034369" y="170179"/>
                  </a:lnTo>
                  <a:close/>
                </a:path>
                <a:path w="9142730" h="193039">
                  <a:moveTo>
                    <a:pt x="8072469" y="170179"/>
                  </a:moveTo>
                  <a:lnTo>
                    <a:pt x="8043894" y="170179"/>
                  </a:lnTo>
                  <a:lnTo>
                    <a:pt x="8043894" y="173989"/>
                  </a:lnTo>
                  <a:lnTo>
                    <a:pt x="8049848" y="172719"/>
                  </a:lnTo>
                  <a:lnTo>
                    <a:pt x="8060563" y="171450"/>
                  </a:lnTo>
                  <a:lnTo>
                    <a:pt x="8072469" y="170179"/>
                  </a:lnTo>
                  <a:close/>
                </a:path>
                <a:path w="9142730" h="193039">
                  <a:moveTo>
                    <a:pt x="487356" y="170179"/>
                  </a:moveTo>
                  <a:lnTo>
                    <a:pt x="458781" y="170179"/>
                  </a:lnTo>
                  <a:lnTo>
                    <a:pt x="464145" y="172719"/>
                  </a:lnTo>
                  <a:lnTo>
                    <a:pt x="478428" y="172719"/>
                  </a:lnTo>
                  <a:lnTo>
                    <a:pt x="487356" y="170179"/>
                  </a:lnTo>
                  <a:close/>
                </a:path>
                <a:path w="9142730" h="193039">
                  <a:moveTo>
                    <a:pt x="2322544" y="167639"/>
                  </a:moveTo>
                  <a:lnTo>
                    <a:pt x="1985994" y="167639"/>
                  </a:lnTo>
                  <a:lnTo>
                    <a:pt x="1985994" y="170179"/>
                  </a:lnTo>
                  <a:lnTo>
                    <a:pt x="1995470" y="172719"/>
                  </a:lnTo>
                  <a:lnTo>
                    <a:pt x="2013230" y="172719"/>
                  </a:lnTo>
                  <a:lnTo>
                    <a:pt x="2020919" y="170179"/>
                  </a:lnTo>
                  <a:lnTo>
                    <a:pt x="2316194" y="170179"/>
                  </a:lnTo>
                  <a:lnTo>
                    <a:pt x="2322544" y="167639"/>
                  </a:lnTo>
                  <a:close/>
                </a:path>
                <a:path w="9142730" h="193039">
                  <a:moveTo>
                    <a:pt x="6751669" y="170179"/>
                  </a:moveTo>
                  <a:lnTo>
                    <a:pt x="6732619" y="170179"/>
                  </a:lnTo>
                  <a:lnTo>
                    <a:pt x="6744228" y="172719"/>
                  </a:lnTo>
                  <a:lnTo>
                    <a:pt x="6751669" y="170179"/>
                  </a:lnTo>
                  <a:close/>
                </a:path>
                <a:path w="9142730" h="193039">
                  <a:moveTo>
                    <a:pt x="150806" y="170179"/>
                  </a:moveTo>
                  <a:lnTo>
                    <a:pt x="123045" y="170179"/>
                  </a:lnTo>
                  <a:lnTo>
                    <a:pt x="130277" y="171450"/>
                  </a:lnTo>
                  <a:lnTo>
                    <a:pt x="145256" y="171450"/>
                  </a:lnTo>
                  <a:lnTo>
                    <a:pt x="150806" y="170179"/>
                  </a:lnTo>
                  <a:close/>
                </a:path>
                <a:path w="9142730" h="193039">
                  <a:moveTo>
                    <a:pt x="848117" y="170179"/>
                  </a:moveTo>
                  <a:lnTo>
                    <a:pt x="823906" y="170179"/>
                  </a:lnTo>
                  <a:lnTo>
                    <a:pt x="835862" y="171450"/>
                  </a:lnTo>
                  <a:lnTo>
                    <a:pt x="848117" y="170179"/>
                  </a:lnTo>
                  <a:close/>
                </a:path>
                <a:path w="9142730" h="193039">
                  <a:moveTo>
                    <a:pt x="5380069" y="170179"/>
                  </a:moveTo>
                  <a:lnTo>
                    <a:pt x="5361813" y="170179"/>
                  </a:lnTo>
                  <a:lnTo>
                    <a:pt x="5371834" y="171450"/>
                  </a:lnTo>
                  <a:lnTo>
                    <a:pt x="5380069" y="170179"/>
                  </a:lnTo>
                  <a:close/>
                </a:path>
                <a:path w="9142730" h="193039">
                  <a:moveTo>
                    <a:pt x="6712379" y="170179"/>
                  </a:moveTo>
                  <a:lnTo>
                    <a:pt x="6691344" y="170179"/>
                  </a:lnTo>
                  <a:lnTo>
                    <a:pt x="6701713" y="171450"/>
                  </a:lnTo>
                  <a:lnTo>
                    <a:pt x="6712379" y="170179"/>
                  </a:lnTo>
                  <a:close/>
                </a:path>
                <a:path w="9142730" h="193039">
                  <a:moveTo>
                    <a:pt x="8037544" y="170179"/>
                  </a:moveTo>
                  <a:lnTo>
                    <a:pt x="8035893" y="170179"/>
                  </a:lnTo>
                  <a:lnTo>
                    <a:pt x="8035131" y="171450"/>
                  </a:lnTo>
                  <a:lnTo>
                    <a:pt x="8037544" y="170179"/>
                  </a:lnTo>
                  <a:close/>
                </a:path>
                <a:path w="9142730" h="193039">
                  <a:moveTo>
                    <a:pt x="9142444" y="167639"/>
                  </a:moveTo>
                  <a:lnTo>
                    <a:pt x="8755094" y="167639"/>
                  </a:lnTo>
                  <a:lnTo>
                    <a:pt x="8761444" y="170179"/>
                  </a:lnTo>
                  <a:lnTo>
                    <a:pt x="8768043" y="171450"/>
                  </a:lnTo>
                  <a:lnTo>
                    <a:pt x="8773748" y="170179"/>
                  </a:lnTo>
                  <a:lnTo>
                    <a:pt x="8920194" y="170179"/>
                  </a:lnTo>
                  <a:lnTo>
                    <a:pt x="8933887" y="168910"/>
                  </a:lnTo>
                  <a:lnTo>
                    <a:pt x="9142444" y="168910"/>
                  </a:lnTo>
                  <a:lnTo>
                    <a:pt x="9142444" y="167639"/>
                  </a:lnTo>
                  <a:close/>
                </a:path>
                <a:path w="9142730" h="193039">
                  <a:moveTo>
                    <a:pt x="330988" y="167639"/>
                  </a:moveTo>
                  <a:lnTo>
                    <a:pt x="19050" y="167639"/>
                  </a:lnTo>
                  <a:lnTo>
                    <a:pt x="19050" y="168910"/>
                  </a:lnTo>
                  <a:lnTo>
                    <a:pt x="19844" y="170179"/>
                  </a:lnTo>
                  <a:lnTo>
                    <a:pt x="319081" y="170179"/>
                  </a:lnTo>
                  <a:lnTo>
                    <a:pt x="330988" y="167639"/>
                  </a:lnTo>
                  <a:close/>
                </a:path>
                <a:path w="9142730" h="193039">
                  <a:moveTo>
                    <a:pt x="2351119" y="167639"/>
                  </a:moveTo>
                  <a:lnTo>
                    <a:pt x="2328894" y="167639"/>
                  </a:lnTo>
                  <a:lnTo>
                    <a:pt x="2335244" y="170179"/>
                  </a:lnTo>
                  <a:lnTo>
                    <a:pt x="2342884" y="168910"/>
                  </a:lnTo>
                  <a:lnTo>
                    <a:pt x="2351119" y="167639"/>
                  </a:lnTo>
                  <a:close/>
                </a:path>
                <a:path w="9142730" h="193039">
                  <a:moveTo>
                    <a:pt x="4230719" y="167639"/>
                  </a:moveTo>
                  <a:lnTo>
                    <a:pt x="3617944" y="167639"/>
                  </a:lnTo>
                  <a:lnTo>
                    <a:pt x="3624294" y="170179"/>
                  </a:lnTo>
                  <a:lnTo>
                    <a:pt x="3670405" y="170179"/>
                  </a:lnTo>
                  <a:lnTo>
                    <a:pt x="3682206" y="168910"/>
                  </a:lnTo>
                  <a:lnTo>
                    <a:pt x="4230719" y="168910"/>
                  </a:lnTo>
                  <a:lnTo>
                    <a:pt x="4230719" y="167639"/>
                  </a:lnTo>
                  <a:close/>
                </a:path>
                <a:path w="9142730" h="193039">
                  <a:moveTo>
                    <a:pt x="4230719" y="168910"/>
                  </a:moveTo>
                  <a:lnTo>
                    <a:pt x="4225131" y="168910"/>
                  </a:lnTo>
                  <a:lnTo>
                    <a:pt x="4230719" y="170179"/>
                  </a:lnTo>
                  <a:lnTo>
                    <a:pt x="4230719" y="168910"/>
                  </a:lnTo>
                  <a:close/>
                </a:path>
                <a:path w="9142730" h="193039">
                  <a:moveTo>
                    <a:pt x="4579969" y="167639"/>
                  </a:moveTo>
                  <a:lnTo>
                    <a:pt x="4246594" y="167639"/>
                  </a:lnTo>
                  <a:lnTo>
                    <a:pt x="4249769" y="170179"/>
                  </a:lnTo>
                  <a:lnTo>
                    <a:pt x="4579969" y="170179"/>
                  </a:lnTo>
                  <a:lnTo>
                    <a:pt x="4579969" y="167639"/>
                  </a:lnTo>
                  <a:close/>
                </a:path>
                <a:path w="9142730" h="193039">
                  <a:moveTo>
                    <a:pt x="4600210" y="167639"/>
                  </a:moveTo>
                  <a:lnTo>
                    <a:pt x="4586319" y="167639"/>
                  </a:lnTo>
                  <a:lnTo>
                    <a:pt x="4586319" y="170179"/>
                  </a:lnTo>
                  <a:lnTo>
                    <a:pt x="4600210" y="167639"/>
                  </a:lnTo>
                  <a:close/>
                </a:path>
                <a:path w="9142730" h="193039">
                  <a:moveTo>
                    <a:pt x="5713444" y="167639"/>
                  </a:moveTo>
                  <a:lnTo>
                    <a:pt x="5697569" y="167639"/>
                  </a:lnTo>
                  <a:lnTo>
                    <a:pt x="5697569" y="170179"/>
                  </a:lnTo>
                  <a:lnTo>
                    <a:pt x="5705209" y="168910"/>
                  </a:lnTo>
                  <a:lnTo>
                    <a:pt x="5713444" y="167639"/>
                  </a:lnTo>
                  <a:close/>
                </a:path>
                <a:path w="9142730" h="193039">
                  <a:moveTo>
                    <a:pt x="6405594" y="167639"/>
                  </a:moveTo>
                  <a:lnTo>
                    <a:pt x="5713444" y="167639"/>
                  </a:lnTo>
                  <a:lnTo>
                    <a:pt x="5721680" y="168910"/>
                  </a:lnTo>
                  <a:lnTo>
                    <a:pt x="5729319" y="170179"/>
                  </a:lnTo>
                  <a:lnTo>
                    <a:pt x="6399244" y="170179"/>
                  </a:lnTo>
                  <a:lnTo>
                    <a:pt x="6405594" y="167639"/>
                  </a:lnTo>
                  <a:close/>
                </a:path>
                <a:path w="9142730" h="193039">
                  <a:moveTo>
                    <a:pt x="6657689" y="167639"/>
                  </a:moveTo>
                  <a:lnTo>
                    <a:pt x="6405594" y="167639"/>
                  </a:lnTo>
                  <a:lnTo>
                    <a:pt x="6405594" y="170179"/>
                  </a:lnTo>
                  <a:lnTo>
                    <a:pt x="6656419" y="170179"/>
                  </a:lnTo>
                  <a:lnTo>
                    <a:pt x="6657689" y="167639"/>
                  </a:lnTo>
                  <a:close/>
                </a:path>
                <a:path w="9142730" h="193039">
                  <a:moveTo>
                    <a:pt x="9142444" y="163829"/>
                  </a:moveTo>
                  <a:lnTo>
                    <a:pt x="6659594" y="163829"/>
                  </a:lnTo>
                  <a:lnTo>
                    <a:pt x="6665944" y="170179"/>
                  </a:lnTo>
                  <a:lnTo>
                    <a:pt x="6919944" y="170179"/>
                  </a:lnTo>
                  <a:lnTo>
                    <a:pt x="6926294" y="167639"/>
                  </a:lnTo>
                  <a:lnTo>
                    <a:pt x="9142444" y="167639"/>
                  </a:lnTo>
                  <a:lnTo>
                    <a:pt x="9142444" y="163829"/>
                  </a:lnTo>
                  <a:close/>
                </a:path>
                <a:path w="9142730" h="193039">
                  <a:moveTo>
                    <a:pt x="6948519" y="167639"/>
                  </a:moveTo>
                  <a:lnTo>
                    <a:pt x="6926294" y="167639"/>
                  </a:lnTo>
                  <a:lnTo>
                    <a:pt x="6929469" y="170179"/>
                  </a:lnTo>
                  <a:lnTo>
                    <a:pt x="6942169" y="170179"/>
                  </a:lnTo>
                  <a:lnTo>
                    <a:pt x="6948519" y="167639"/>
                  </a:lnTo>
                  <a:close/>
                </a:path>
                <a:path w="9142730" h="193039">
                  <a:moveTo>
                    <a:pt x="8161369" y="167639"/>
                  </a:moveTo>
                  <a:lnTo>
                    <a:pt x="6948519" y="167639"/>
                  </a:lnTo>
                  <a:lnTo>
                    <a:pt x="6945344" y="170179"/>
                  </a:lnTo>
                  <a:lnTo>
                    <a:pt x="8161369" y="170179"/>
                  </a:lnTo>
                  <a:lnTo>
                    <a:pt x="8161369" y="167639"/>
                  </a:lnTo>
                  <a:close/>
                </a:path>
                <a:path w="9142730" h="193039">
                  <a:moveTo>
                    <a:pt x="8186769" y="167639"/>
                  </a:moveTo>
                  <a:lnTo>
                    <a:pt x="8177244" y="167639"/>
                  </a:lnTo>
                  <a:lnTo>
                    <a:pt x="8183594" y="170179"/>
                  </a:lnTo>
                  <a:lnTo>
                    <a:pt x="8186769" y="167639"/>
                  </a:lnTo>
                  <a:close/>
                </a:path>
                <a:path w="9142730" h="193039">
                  <a:moveTo>
                    <a:pt x="501644" y="16510"/>
                  </a:moveTo>
                  <a:lnTo>
                    <a:pt x="0" y="16510"/>
                  </a:lnTo>
                  <a:lnTo>
                    <a:pt x="0" y="81279"/>
                  </a:lnTo>
                  <a:lnTo>
                    <a:pt x="1588" y="81279"/>
                  </a:lnTo>
                  <a:lnTo>
                    <a:pt x="1588" y="167639"/>
                  </a:lnTo>
                  <a:lnTo>
                    <a:pt x="7937" y="163829"/>
                  </a:lnTo>
                  <a:lnTo>
                    <a:pt x="9142444" y="163829"/>
                  </a:lnTo>
                  <a:lnTo>
                    <a:pt x="9142444" y="54610"/>
                  </a:lnTo>
                  <a:lnTo>
                    <a:pt x="9140793" y="54610"/>
                  </a:lnTo>
                  <a:lnTo>
                    <a:pt x="9140793" y="22860"/>
                  </a:lnTo>
                  <a:lnTo>
                    <a:pt x="4149693" y="22860"/>
                  </a:lnTo>
                  <a:lnTo>
                    <a:pt x="4146836" y="19050"/>
                  </a:lnTo>
                  <a:lnTo>
                    <a:pt x="504819" y="19050"/>
                  </a:lnTo>
                  <a:lnTo>
                    <a:pt x="501644" y="16510"/>
                  </a:lnTo>
                  <a:close/>
                </a:path>
                <a:path w="9142730" h="193039">
                  <a:moveTo>
                    <a:pt x="4162393" y="6350"/>
                  </a:moveTo>
                  <a:lnTo>
                    <a:pt x="4156043" y="6350"/>
                  </a:lnTo>
                  <a:lnTo>
                    <a:pt x="4152868" y="10160"/>
                  </a:lnTo>
                  <a:lnTo>
                    <a:pt x="4146518" y="16510"/>
                  </a:lnTo>
                  <a:lnTo>
                    <a:pt x="4149693" y="22860"/>
                  </a:lnTo>
                  <a:lnTo>
                    <a:pt x="4978368" y="22860"/>
                  </a:lnTo>
                  <a:lnTo>
                    <a:pt x="4978368" y="19050"/>
                  </a:lnTo>
                  <a:lnTo>
                    <a:pt x="4937093" y="19050"/>
                  </a:lnTo>
                  <a:lnTo>
                    <a:pt x="4937093" y="17779"/>
                  </a:lnTo>
                  <a:lnTo>
                    <a:pt x="4856956" y="17779"/>
                  </a:lnTo>
                  <a:lnTo>
                    <a:pt x="4851368" y="16510"/>
                  </a:lnTo>
                  <a:lnTo>
                    <a:pt x="4165568" y="16510"/>
                  </a:lnTo>
                  <a:lnTo>
                    <a:pt x="4165568" y="12700"/>
                  </a:lnTo>
                  <a:lnTo>
                    <a:pt x="4162393" y="11429"/>
                  </a:lnTo>
                  <a:lnTo>
                    <a:pt x="4161631" y="11429"/>
                  </a:lnTo>
                  <a:lnTo>
                    <a:pt x="4162393" y="6350"/>
                  </a:lnTo>
                  <a:close/>
                </a:path>
                <a:path w="9142730" h="193039">
                  <a:moveTo>
                    <a:pt x="4999006" y="13969"/>
                  </a:moveTo>
                  <a:lnTo>
                    <a:pt x="4993648" y="13969"/>
                  </a:lnTo>
                  <a:lnTo>
                    <a:pt x="4984718" y="16510"/>
                  </a:lnTo>
                  <a:lnTo>
                    <a:pt x="4978368" y="22860"/>
                  </a:lnTo>
                  <a:lnTo>
                    <a:pt x="9140793" y="22860"/>
                  </a:lnTo>
                  <a:lnTo>
                    <a:pt x="9140793" y="19050"/>
                  </a:lnTo>
                  <a:lnTo>
                    <a:pt x="5029168" y="19050"/>
                  </a:lnTo>
                  <a:lnTo>
                    <a:pt x="5024088" y="16510"/>
                  </a:lnTo>
                  <a:lnTo>
                    <a:pt x="5013293" y="16510"/>
                  </a:lnTo>
                  <a:lnTo>
                    <a:pt x="5004364" y="15239"/>
                  </a:lnTo>
                  <a:lnTo>
                    <a:pt x="4999006" y="13969"/>
                  </a:lnTo>
                  <a:close/>
                </a:path>
                <a:path w="9142730" h="193039">
                  <a:moveTo>
                    <a:pt x="1235069" y="16510"/>
                  </a:moveTo>
                  <a:lnTo>
                    <a:pt x="507994" y="16510"/>
                  </a:lnTo>
                  <a:lnTo>
                    <a:pt x="507994" y="19050"/>
                  </a:lnTo>
                  <a:lnTo>
                    <a:pt x="1231894" y="19050"/>
                  </a:lnTo>
                  <a:lnTo>
                    <a:pt x="1235069" y="16510"/>
                  </a:lnTo>
                  <a:close/>
                </a:path>
                <a:path w="9142730" h="193039">
                  <a:moveTo>
                    <a:pt x="1489043" y="12700"/>
                  </a:moveTo>
                  <a:lnTo>
                    <a:pt x="1482693" y="12700"/>
                  </a:lnTo>
                  <a:lnTo>
                    <a:pt x="1479518" y="16510"/>
                  </a:lnTo>
                  <a:lnTo>
                    <a:pt x="1238244" y="16510"/>
                  </a:lnTo>
                  <a:lnTo>
                    <a:pt x="1231894" y="19050"/>
                  </a:lnTo>
                  <a:lnTo>
                    <a:pt x="2482818" y="19050"/>
                  </a:lnTo>
                  <a:lnTo>
                    <a:pt x="2482818" y="17779"/>
                  </a:lnTo>
                  <a:lnTo>
                    <a:pt x="1512261" y="17779"/>
                  </a:lnTo>
                  <a:lnTo>
                    <a:pt x="1503331" y="16510"/>
                  </a:lnTo>
                  <a:lnTo>
                    <a:pt x="1494401" y="13969"/>
                  </a:lnTo>
                  <a:lnTo>
                    <a:pt x="1489043" y="12700"/>
                  </a:lnTo>
                  <a:close/>
                </a:path>
                <a:path w="9142730" h="193039">
                  <a:moveTo>
                    <a:pt x="2498693" y="12700"/>
                  </a:moveTo>
                  <a:lnTo>
                    <a:pt x="2492343" y="16510"/>
                  </a:lnTo>
                  <a:lnTo>
                    <a:pt x="2482818" y="19050"/>
                  </a:lnTo>
                  <a:lnTo>
                    <a:pt x="2501868" y="19050"/>
                  </a:lnTo>
                  <a:lnTo>
                    <a:pt x="2498693" y="12700"/>
                  </a:lnTo>
                  <a:close/>
                </a:path>
                <a:path w="9142730" h="193039">
                  <a:moveTo>
                    <a:pt x="2514568" y="10160"/>
                  </a:moveTo>
                  <a:lnTo>
                    <a:pt x="2511393" y="10160"/>
                  </a:lnTo>
                  <a:lnTo>
                    <a:pt x="2505043" y="16510"/>
                  </a:lnTo>
                  <a:lnTo>
                    <a:pt x="2501868" y="19050"/>
                  </a:lnTo>
                  <a:lnTo>
                    <a:pt x="2755868" y="19050"/>
                  </a:lnTo>
                  <a:lnTo>
                    <a:pt x="2757138" y="16510"/>
                  </a:lnTo>
                  <a:lnTo>
                    <a:pt x="2514568" y="16510"/>
                  </a:lnTo>
                  <a:lnTo>
                    <a:pt x="2514568" y="10160"/>
                  </a:lnTo>
                  <a:close/>
                </a:path>
                <a:path w="9142730" h="193039">
                  <a:moveTo>
                    <a:pt x="2847943" y="12700"/>
                  </a:moveTo>
                  <a:lnTo>
                    <a:pt x="2765393" y="12700"/>
                  </a:lnTo>
                  <a:lnTo>
                    <a:pt x="2762218" y="16510"/>
                  </a:lnTo>
                  <a:lnTo>
                    <a:pt x="2755868" y="19050"/>
                  </a:lnTo>
                  <a:lnTo>
                    <a:pt x="2987643" y="19050"/>
                  </a:lnTo>
                  <a:lnTo>
                    <a:pt x="2987643" y="17779"/>
                  </a:lnTo>
                  <a:lnTo>
                    <a:pt x="2944979" y="17779"/>
                  </a:lnTo>
                  <a:lnTo>
                    <a:pt x="2940018" y="16510"/>
                  </a:lnTo>
                  <a:lnTo>
                    <a:pt x="2847943" y="16510"/>
                  </a:lnTo>
                  <a:lnTo>
                    <a:pt x="2847943" y="12700"/>
                  </a:lnTo>
                  <a:close/>
                </a:path>
                <a:path w="9142730" h="193039">
                  <a:moveTo>
                    <a:pt x="3009868" y="12700"/>
                  </a:moveTo>
                  <a:lnTo>
                    <a:pt x="2997168" y="12700"/>
                  </a:lnTo>
                  <a:lnTo>
                    <a:pt x="2993993" y="16510"/>
                  </a:lnTo>
                  <a:lnTo>
                    <a:pt x="2990818" y="19050"/>
                  </a:lnTo>
                  <a:lnTo>
                    <a:pt x="3743293" y="19050"/>
                  </a:lnTo>
                  <a:lnTo>
                    <a:pt x="3741706" y="17779"/>
                  </a:lnTo>
                  <a:lnTo>
                    <a:pt x="3402806" y="17779"/>
                  </a:lnTo>
                  <a:lnTo>
                    <a:pt x="3397218" y="16510"/>
                  </a:lnTo>
                  <a:lnTo>
                    <a:pt x="3016218" y="16510"/>
                  </a:lnTo>
                  <a:lnTo>
                    <a:pt x="3009868" y="12700"/>
                  </a:lnTo>
                  <a:close/>
                </a:path>
                <a:path w="9142730" h="193039">
                  <a:moveTo>
                    <a:pt x="3759168" y="10160"/>
                  </a:moveTo>
                  <a:lnTo>
                    <a:pt x="3755993" y="12700"/>
                  </a:lnTo>
                  <a:lnTo>
                    <a:pt x="3754469" y="15239"/>
                  </a:lnTo>
                  <a:lnTo>
                    <a:pt x="3752818" y="16510"/>
                  </a:lnTo>
                  <a:lnTo>
                    <a:pt x="3746468" y="19050"/>
                  </a:lnTo>
                  <a:lnTo>
                    <a:pt x="3990943" y="19050"/>
                  </a:lnTo>
                  <a:lnTo>
                    <a:pt x="3987768" y="16510"/>
                  </a:lnTo>
                  <a:lnTo>
                    <a:pt x="3962368" y="16510"/>
                  </a:lnTo>
                  <a:lnTo>
                    <a:pt x="3959193" y="12700"/>
                  </a:lnTo>
                  <a:lnTo>
                    <a:pt x="3771868" y="12700"/>
                  </a:lnTo>
                  <a:lnTo>
                    <a:pt x="3759168" y="10160"/>
                  </a:lnTo>
                  <a:close/>
                </a:path>
                <a:path w="9142730" h="193039">
                  <a:moveTo>
                    <a:pt x="3997293" y="12700"/>
                  </a:moveTo>
                  <a:lnTo>
                    <a:pt x="3990943" y="19050"/>
                  </a:lnTo>
                  <a:lnTo>
                    <a:pt x="4079843" y="19050"/>
                  </a:lnTo>
                  <a:lnTo>
                    <a:pt x="4073493" y="16510"/>
                  </a:lnTo>
                  <a:lnTo>
                    <a:pt x="4003643" y="16510"/>
                  </a:lnTo>
                  <a:lnTo>
                    <a:pt x="3997293" y="12700"/>
                  </a:lnTo>
                  <a:close/>
                </a:path>
                <a:path w="9142730" h="193039">
                  <a:moveTo>
                    <a:pt x="4107228" y="15239"/>
                  </a:moveTo>
                  <a:lnTo>
                    <a:pt x="4095272" y="15239"/>
                  </a:lnTo>
                  <a:lnTo>
                    <a:pt x="4083018" y="16510"/>
                  </a:lnTo>
                  <a:lnTo>
                    <a:pt x="4079843" y="19050"/>
                  </a:lnTo>
                  <a:lnTo>
                    <a:pt x="4124293" y="19050"/>
                  </a:lnTo>
                  <a:lnTo>
                    <a:pt x="4117398" y="17779"/>
                  </a:lnTo>
                  <a:lnTo>
                    <a:pt x="4107228" y="15239"/>
                  </a:lnTo>
                  <a:close/>
                </a:path>
                <a:path w="9142730" h="193039">
                  <a:moveTo>
                    <a:pt x="4140168" y="10160"/>
                  </a:moveTo>
                  <a:lnTo>
                    <a:pt x="4136993" y="12700"/>
                  </a:lnTo>
                  <a:lnTo>
                    <a:pt x="4130643" y="12700"/>
                  </a:lnTo>
                  <a:lnTo>
                    <a:pt x="4124293" y="19050"/>
                  </a:lnTo>
                  <a:lnTo>
                    <a:pt x="4146836" y="19050"/>
                  </a:lnTo>
                  <a:lnTo>
                    <a:pt x="4140168" y="10160"/>
                  </a:lnTo>
                  <a:close/>
                </a:path>
                <a:path w="9142730" h="193039">
                  <a:moveTo>
                    <a:pt x="4949744" y="12700"/>
                  </a:moveTo>
                  <a:lnTo>
                    <a:pt x="4940268" y="12700"/>
                  </a:lnTo>
                  <a:lnTo>
                    <a:pt x="4940268" y="16510"/>
                  </a:lnTo>
                  <a:lnTo>
                    <a:pt x="4937093" y="19050"/>
                  </a:lnTo>
                  <a:lnTo>
                    <a:pt x="4978368" y="19050"/>
                  </a:lnTo>
                  <a:lnTo>
                    <a:pt x="4978368" y="16510"/>
                  </a:lnTo>
                  <a:lnTo>
                    <a:pt x="4975193" y="16510"/>
                  </a:lnTo>
                  <a:lnTo>
                    <a:pt x="4967504" y="13969"/>
                  </a:lnTo>
                  <a:lnTo>
                    <a:pt x="4958922" y="13969"/>
                  </a:lnTo>
                  <a:lnTo>
                    <a:pt x="4949744" y="12700"/>
                  </a:lnTo>
                  <a:close/>
                </a:path>
                <a:path w="9142730" h="193039">
                  <a:moveTo>
                    <a:pt x="5032343" y="10160"/>
                  </a:moveTo>
                  <a:lnTo>
                    <a:pt x="5029168" y="12700"/>
                  </a:lnTo>
                  <a:lnTo>
                    <a:pt x="5029168" y="19050"/>
                  </a:lnTo>
                  <a:lnTo>
                    <a:pt x="5727668" y="19050"/>
                  </a:lnTo>
                  <a:lnTo>
                    <a:pt x="5727668" y="16510"/>
                  </a:lnTo>
                  <a:lnTo>
                    <a:pt x="5076793" y="16510"/>
                  </a:lnTo>
                  <a:lnTo>
                    <a:pt x="5065383" y="13969"/>
                  </a:lnTo>
                  <a:lnTo>
                    <a:pt x="5032343" y="10160"/>
                  </a:lnTo>
                  <a:close/>
                </a:path>
                <a:path w="9142730" h="193039">
                  <a:moveTo>
                    <a:pt x="5741162" y="16510"/>
                  </a:moveTo>
                  <a:lnTo>
                    <a:pt x="5734018" y="16510"/>
                  </a:lnTo>
                  <a:lnTo>
                    <a:pt x="5727668" y="19050"/>
                  </a:lnTo>
                  <a:lnTo>
                    <a:pt x="5755450" y="19050"/>
                  </a:lnTo>
                  <a:lnTo>
                    <a:pt x="5741162" y="16510"/>
                  </a:lnTo>
                  <a:close/>
                </a:path>
                <a:path w="9142730" h="193039">
                  <a:moveTo>
                    <a:pt x="6064218" y="2539"/>
                  </a:moveTo>
                  <a:lnTo>
                    <a:pt x="6064218" y="12700"/>
                  </a:lnTo>
                  <a:lnTo>
                    <a:pt x="6057868" y="16510"/>
                  </a:lnTo>
                  <a:lnTo>
                    <a:pt x="5762593" y="16510"/>
                  </a:lnTo>
                  <a:lnTo>
                    <a:pt x="5762593" y="19050"/>
                  </a:lnTo>
                  <a:lnTo>
                    <a:pt x="6159468" y="19050"/>
                  </a:lnTo>
                  <a:lnTo>
                    <a:pt x="6159468" y="13969"/>
                  </a:lnTo>
                  <a:lnTo>
                    <a:pt x="6140815" y="13969"/>
                  </a:lnTo>
                  <a:lnTo>
                    <a:pt x="6131241" y="12700"/>
                  </a:lnTo>
                  <a:lnTo>
                    <a:pt x="6115018" y="12700"/>
                  </a:lnTo>
                  <a:lnTo>
                    <a:pt x="6113431" y="11429"/>
                  </a:lnTo>
                  <a:lnTo>
                    <a:pt x="6087287" y="11429"/>
                  </a:lnTo>
                  <a:lnTo>
                    <a:pt x="6080093" y="10160"/>
                  </a:lnTo>
                  <a:lnTo>
                    <a:pt x="6070568" y="10160"/>
                  </a:lnTo>
                  <a:lnTo>
                    <a:pt x="6070568" y="6350"/>
                  </a:lnTo>
                  <a:lnTo>
                    <a:pt x="6064218" y="2539"/>
                  </a:lnTo>
                  <a:close/>
                </a:path>
                <a:path w="9142730" h="193039">
                  <a:moveTo>
                    <a:pt x="6174748" y="12700"/>
                  </a:moveTo>
                  <a:lnTo>
                    <a:pt x="6168993" y="12700"/>
                  </a:lnTo>
                  <a:lnTo>
                    <a:pt x="6165818" y="16510"/>
                  </a:lnTo>
                  <a:lnTo>
                    <a:pt x="6159468" y="19050"/>
                  </a:lnTo>
                  <a:lnTo>
                    <a:pt x="7292943" y="19050"/>
                  </a:lnTo>
                  <a:lnTo>
                    <a:pt x="7289768" y="16510"/>
                  </a:lnTo>
                  <a:lnTo>
                    <a:pt x="6185067" y="16510"/>
                  </a:lnTo>
                  <a:lnTo>
                    <a:pt x="6179312" y="15239"/>
                  </a:lnTo>
                  <a:lnTo>
                    <a:pt x="6174748" y="12700"/>
                  </a:lnTo>
                  <a:close/>
                </a:path>
                <a:path w="9142730" h="193039">
                  <a:moveTo>
                    <a:pt x="7327868" y="16510"/>
                  </a:moveTo>
                  <a:lnTo>
                    <a:pt x="7289768" y="16510"/>
                  </a:lnTo>
                  <a:lnTo>
                    <a:pt x="7292943" y="19050"/>
                  </a:lnTo>
                  <a:lnTo>
                    <a:pt x="7334218" y="19050"/>
                  </a:lnTo>
                  <a:lnTo>
                    <a:pt x="7327868" y="16510"/>
                  </a:lnTo>
                  <a:close/>
                </a:path>
                <a:path w="9142730" h="193039">
                  <a:moveTo>
                    <a:pt x="7363190" y="15239"/>
                  </a:moveTo>
                  <a:lnTo>
                    <a:pt x="7353268" y="16510"/>
                  </a:lnTo>
                  <a:lnTo>
                    <a:pt x="7337393" y="16510"/>
                  </a:lnTo>
                  <a:lnTo>
                    <a:pt x="7337393" y="19050"/>
                  </a:lnTo>
                  <a:lnTo>
                    <a:pt x="7381843" y="19050"/>
                  </a:lnTo>
                  <a:lnTo>
                    <a:pt x="7373112" y="16510"/>
                  </a:lnTo>
                  <a:lnTo>
                    <a:pt x="7363190" y="15239"/>
                  </a:lnTo>
                  <a:close/>
                </a:path>
                <a:path w="9142730" h="193039">
                  <a:moveTo>
                    <a:pt x="7506561" y="15239"/>
                  </a:moveTo>
                  <a:lnTo>
                    <a:pt x="7496143" y="16510"/>
                  </a:lnTo>
                  <a:lnTo>
                    <a:pt x="7402481" y="16510"/>
                  </a:lnTo>
                  <a:lnTo>
                    <a:pt x="7388193" y="19050"/>
                  </a:lnTo>
                  <a:lnTo>
                    <a:pt x="9140793" y="19050"/>
                  </a:lnTo>
                  <a:lnTo>
                    <a:pt x="9140793" y="17779"/>
                  </a:lnTo>
                  <a:lnTo>
                    <a:pt x="7523826" y="17779"/>
                  </a:lnTo>
                  <a:lnTo>
                    <a:pt x="7506561" y="15239"/>
                  </a:lnTo>
                  <a:close/>
                </a:path>
                <a:path w="9142730" h="193039">
                  <a:moveTo>
                    <a:pt x="1539843" y="6350"/>
                  </a:moveTo>
                  <a:lnTo>
                    <a:pt x="1536668" y="10160"/>
                  </a:lnTo>
                  <a:lnTo>
                    <a:pt x="1536668" y="12700"/>
                  </a:lnTo>
                  <a:lnTo>
                    <a:pt x="1523968" y="12700"/>
                  </a:lnTo>
                  <a:lnTo>
                    <a:pt x="1517618" y="16510"/>
                  </a:lnTo>
                  <a:lnTo>
                    <a:pt x="1512261" y="17779"/>
                  </a:lnTo>
                  <a:lnTo>
                    <a:pt x="2482818" y="17779"/>
                  </a:lnTo>
                  <a:lnTo>
                    <a:pt x="2482818" y="16510"/>
                  </a:lnTo>
                  <a:lnTo>
                    <a:pt x="1609693" y="16510"/>
                  </a:lnTo>
                  <a:lnTo>
                    <a:pt x="1609693" y="12700"/>
                  </a:lnTo>
                  <a:lnTo>
                    <a:pt x="1606518" y="10160"/>
                  </a:lnTo>
                  <a:lnTo>
                    <a:pt x="1543018" y="10160"/>
                  </a:lnTo>
                  <a:lnTo>
                    <a:pt x="1539843" y="6350"/>
                  </a:lnTo>
                  <a:close/>
                </a:path>
                <a:path w="9142730" h="193039">
                  <a:moveTo>
                    <a:pt x="2963236" y="15239"/>
                  </a:moveTo>
                  <a:lnTo>
                    <a:pt x="2953512" y="16510"/>
                  </a:lnTo>
                  <a:lnTo>
                    <a:pt x="2944979" y="17779"/>
                  </a:lnTo>
                  <a:lnTo>
                    <a:pt x="2987643" y="17779"/>
                  </a:lnTo>
                  <a:lnTo>
                    <a:pt x="2987643" y="16510"/>
                  </a:lnTo>
                  <a:lnTo>
                    <a:pt x="2971768" y="16510"/>
                  </a:lnTo>
                  <a:lnTo>
                    <a:pt x="2963236" y="15239"/>
                  </a:lnTo>
                  <a:close/>
                </a:path>
                <a:path w="9142730" h="193039">
                  <a:moveTo>
                    <a:pt x="3413093" y="12700"/>
                  </a:moveTo>
                  <a:lnTo>
                    <a:pt x="3402806" y="17779"/>
                  </a:lnTo>
                  <a:lnTo>
                    <a:pt x="3741706" y="17779"/>
                  </a:lnTo>
                  <a:lnTo>
                    <a:pt x="3740118" y="16510"/>
                  </a:lnTo>
                  <a:lnTo>
                    <a:pt x="3422618" y="16510"/>
                  </a:lnTo>
                  <a:lnTo>
                    <a:pt x="3413093" y="12700"/>
                  </a:lnTo>
                  <a:close/>
                </a:path>
                <a:path w="9142730" h="193039">
                  <a:moveTo>
                    <a:pt x="4883603" y="15239"/>
                  </a:moveTo>
                  <a:lnTo>
                    <a:pt x="4866823" y="15239"/>
                  </a:lnTo>
                  <a:lnTo>
                    <a:pt x="4856956" y="17779"/>
                  </a:lnTo>
                  <a:lnTo>
                    <a:pt x="4901325" y="17779"/>
                  </a:lnTo>
                  <a:lnTo>
                    <a:pt x="4889468" y="16510"/>
                  </a:lnTo>
                  <a:lnTo>
                    <a:pt x="4883603" y="15239"/>
                  </a:lnTo>
                  <a:close/>
                </a:path>
                <a:path w="9142730" h="193039">
                  <a:moveTo>
                    <a:pt x="4933918" y="12700"/>
                  </a:moveTo>
                  <a:lnTo>
                    <a:pt x="4927420" y="15239"/>
                  </a:lnTo>
                  <a:lnTo>
                    <a:pt x="4915265" y="16510"/>
                  </a:lnTo>
                  <a:lnTo>
                    <a:pt x="4901325" y="17779"/>
                  </a:lnTo>
                  <a:lnTo>
                    <a:pt x="4937093" y="17779"/>
                  </a:lnTo>
                  <a:lnTo>
                    <a:pt x="4937093" y="16510"/>
                  </a:lnTo>
                  <a:lnTo>
                    <a:pt x="4933918" y="16510"/>
                  </a:lnTo>
                  <a:lnTo>
                    <a:pt x="4933918" y="12700"/>
                  </a:lnTo>
                  <a:close/>
                </a:path>
                <a:path w="9142730" h="193039">
                  <a:moveTo>
                    <a:pt x="7546943" y="12700"/>
                  </a:moveTo>
                  <a:lnTo>
                    <a:pt x="7540593" y="12700"/>
                  </a:lnTo>
                  <a:lnTo>
                    <a:pt x="7534243" y="16510"/>
                  </a:lnTo>
                  <a:lnTo>
                    <a:pt x="7523826" y="17779"/>
                  </a:lnTo>
                  <a:lnTo>
                    <a:pt x="8195040" y="17779"/>
                  </a:lnTo>
                  <a:lnTo>
                    <a:pt x="8187748" y="16510"/>
                  </a:lnTo>
                  <a:lnTo>
                    <a:pt x="7553293" y="16510"/>
                  </a:lnTo>
                  <a:lnTo>
                    <a:pt x="7546943" y="12700"/>
                  </a:lnTo>
                  <a:close/>
                </a:path>
                <a:path w="9142730" h="193039">
                  <a:moveTo>
                    <a:pt x="8235918" y="10160"/>
                  </a:moveTo>
                  <a:lnTo>
                    <a:pt x="8229568" y="10160"/>
                  </a:lnTo>
                  <a:lnTo>
                    <a:pt x="8218900" y="15239"/>
                  </a:lnTo>
                  <a:lnTo>
                    <a:pt x="8210518" y="16510"/>
                  </a:lnTo>
                  <a:lnTo>
                    <a:pt x="8202928" y="17779"/>
                  </a:lnTo>
                  <a:lnTo>
                    <a:pt x="9140793" y="17779"/>
                  </a:lnTo>
                  <a:lnTo>
                    <a:pt x="9140793" y="16510"/>
                  </a:lnTo>
                  <a:lnTo>
                    <a:pt x="8289893" y="16510"/>
                  </a:lnTo>
                  <a:lnTo>
                    <a:pt x="8289893" y="12700"/>
                  </a:lnTo>
                  <a:lnTo>
                    <a:pt x="8235918" y="12700"/>
                  </a:lnTo>
                  <a:lnTo>
                    <a:pt x="8235918" y="10160"/>
                  </a:lnTo>
                  <a:close/>
                </a:path>
                <a:path w="9142730" h="193039">
                  <a:moveTo>
                    <a:pt x="22225" y="12700"/>
                  </a:moveTo>
                  <a:lnTo>
                    <a:pt x="19049" y="16510"/>
                  </a:lnTo>
                  <a:lnTo>
                    <a:pt x="25399" y="16510"/>
                  </a:lnTo>
                  <a:lnTo>
                    <a:pt x="22225" y="12700"/>
                  </a:lnTo>
                  <a:close/>
                </a:path>
                <a:path w="9142730" h="193039">
                  <a:moveTo>
                    <a:pt x="44449" y="6350"/>
                  </a:moveTo>
                  <a:lnTo>
                    <a:pt x="41274" y="6350"/>
                  </a:lnTo>
                  <a:lnTo>
                    <a:pt x="41274" y="12700"/>
                  </a:lnTo>
                  <a:lnTo>
                    <a:pt x="38100" y="12700"/>
                  </a:lnTo>
                  <a:lnTo>
                    <a:pt x="31749" y="16510"/>
                  </a:lnTo>
                  <a:lnTo>
                    <a:pt x="60324" y="16510"/>
                  </a:lnTo>
                  <a:lnTo>
                    <a:pt x="61594" y="13969"/>
                  </a:lnTo>
                  <a:lnTo>
                    <a:pt x="48419" y="13969"/>
                  </a:lnTo>
                  <a:lnTo>
                    <a:pt x="46484" y="11429"/>
                  </a:lnTo>
                  <a:lnTo>
                    <a:pt x="44449" y="6350"/>
                  </a:lnTo>
                  <a:close/>
                </a:path>
                <a:path w="9142730" h="193039">
                  <a:moveTo>
                    <a:pt x="85724" y="12700"/>
                  </a:moveTo>
                  <a:lnTo>
                    <a:pt x="79375" y="12700"/>
                  </a:lnTo>
                  <a:lnTo>
                    <a:pt x="75405" y="15239"/>
                  </a:lnTo>
                  <a:lnTo>
                    <a:pt x="69849" y="16510"/>
                  </a:lnTo>
                  <a:lnTo>
                    <a:pt x="85724" y="16510"/>
                  </a:lnTo>
                  <a:lnTo>
                    <a:pt x="85724" y="12700"/>
                  </a:lnTo>
                  <a:close/>
                </a:path>
                <a:path w="9142730" h="193039">
                  <a:moveTo>
                    <a:pt x="152394" y="12700"/>
                  </a:moveTo>
                  <a:lnTo>
                    <a:pt x="126994" y="12700"/>
                  </a:lnTo>
                  <a:lnTo>
                    <a:pt x="123824" y="16510"/>
                  </a:lnTo>
                  <a:lnTo>
                    <a:pt x="152394" y="16510"/>
                  </a:lnTo>
                  <a:lnTo>
                    <a:pt x="152394" y="12700"/>
                  </a:lnTo>
                  <a:close/>
                </a:path>
                <a:path w="9142730" h="193039">
                  <a:moveTo>
                    <a:pt x="273044" y="6350"/>
                  </a:moveTo>
                  <a:lnTo>
                    <a:pt x="263519" y="10160"/>
                  </a:lnTo>
                  <a:lnTo>
                    <a:pt x="266694" y="12700"/>
                  </a:lnTo>
                  <a:lnTo>
                    <a:pt x="158744" y="12700"/>
                  </a:lnTo>
                  <a:lnTo>
                    <a:pt x="152394" y="16510"/>
                  </a:lnTo>
                  <a:lnTo>
                    <a:pt x="307969" y="16510"/>
                  </a:lnTo>
                  <a:lnTo>
                    <a:pt x="307969" y="12700"/>
                  </a:lnTo>
                  <a:lnTo>
                    <a:pt x="292094" y="10160"/>
                  </a:lnTo>
                  <a:lnTo>
                    <a:pt x="273044" y="6350"/>
                  </a:lnTo>
                  <a:close/>
                </a:path>
                <a:path w="9142730" h="193039">
                  <a:moveTo>
                    <a:pt x="323844" y="12700"/>
                  </a:moveTo>
                  <a:lnTo>
                    <a:pt x="317494" y="12700"/>
                  </a:lnTo>
                  <a:lnTo>
                    <a:pt x="307969" y="16510"/>
                  </a:lnTo>
                  <a:lnTo>
                    <a:pt x="330194" y="16510"/>
                  </a:lnTo>
                  <a:lnTo>
                    <a:pt x="323844" y="12700"/>
                  </a:lnTo>
                  <a:close/>
                </a:path>
                <a:path w="9142730" h="193039">
                  <a:moveTo>
                    <a:pt x="342894" y="10160"/>
                  </a:moveTo>
                  <a:lnTo>
                    <a:pt x="339732" y="10160"/>
                  </a:lnTo>
                  <a:lnTo>
                    <a:pt x="339719" y="12700"/>
                  </a:lnTo>
                  <a:lnTo>
                    <a:pt x="333369" y="12700"/>
                  </a:lnTo>
                  <a:lnTo>
                    <a:pt x="330194" y="16510"/>
                  </a:lnTo>
                  <a:lnTo>
                    <a:pt x="346069" y="16510"/>
                  </a:lnTo>
                  <a:lnTo>
                    <a:pt x="342894" y="12700"/>
                  </a:lnTo>
                  <a:lnTo>
                    <a:pt x="342894" y="10160"/>
                  </a:lnTo>
                  <a:close/>
                </a:path>
                <a:path w="9142730" h="193039">
                  <a:moveTo>
                    <a:pt x="396869" y="2539"/>
                  </a:moveTo>
                  <a:lnTo>
                    <a:pt x="396869" y="12700"/>
                  </a:lnTo>
                  <a:lnTo>
                    <a:pt x="355594" y="12700"/>
                  </a:lnTo>
                  <a:lnTo>
                    <a:pt x="346069" y="16510"/>
                  </a:lnTo>
                  <a:lnTo>
                    <a:pt x="422269" y="16510"/>
                  </a:lnTo>
                  <a:lnTo>
                    <a:pt x="419094" y="12700"/>
                  </a:lnTo>
                  <a:lnTo>
                    <a:pt x="413141" y="6350"/>
                  </a:lnTo>
                  <a:lnTo>
                    <a:pt x="403219" y="6350"/>
                  </a:lnTo>
                  <a:lnTo>
                    <a:pt x="396869" y="2539"/>
                  </a:lnTo>
                  <a:close/>
                </a:path>
                <a:path w="9142730" h="193039">
                  <a:moveTo>
                    <a:pt x="428619" y="12700"/>
                  </a:moveTo>
                  <a:lnTo>
                    <a:pt x="422269" y="16510"/>
                  </a:lnTo>
                  <a:lnTo>
                    <a:pt x="428619" y="16510"/>
                  </a:lnTo>
                  <a:lnTo>
                    <a:pt x="428619" y="12700"/>
                  </a:lnTo>
                  <a:close/>
                </a:path>
                <a:path w="9142730" h="193039">
                  <a:moveTo>
                    <a:pt x="446577" y="13969"/>
                  </a:moveTo>
                  <a:lnTo>
                    <a:pt x="444494" y="16510"/>
                  </a:lnTo>
                  <a:lnTo>
                    <a:pt x="454317" y="16510"/>
                  </a:lnTo>
                  <a:lnTo>
                    <a:pt x="449256" y="15239"/>
                  </a:lnTo>
                  <a:lnTo>
                    <a:pt x="446577" y="13969"/>
                  </a:lnTo>
                  <a:close/>
                </a:path>
                <a:path w="9142730" h="193039">
                  <a:moveTo>
                    <a:pt x="482594" y="12700"/>
                  </a:moveTo>
                  <a:lnTo>
                    <a:pt x="479419" y="16510"/>
                  </a:lnTo>
                  <a:lnTo>
                    <a:pt x="485769" y="16510"/>
                  </a:lnTo>
                  <a:lnTo>
                    <a:pt x="482594" y="12700"/>
                  </a:lnTo>
                  <a:close/>
                </a:path>
                <a:path w="9142730" h="193039">
                  <a:moveTo>
                    <a:pt x="498469" y="12700"/>
                  </a:moveTo>
                  <a:lnTo>
                    <a:pt x="495294" y="12700"/>
                  </a:lnTo>
                  <a:lnTo>
                    <a:pt x="492119" y="16510"/>
                  </a:lnTo>
                  <a:lnTo>
                    <a:pt x="498469" y="16510"/>
                  </a:lnTo>
                  <a:lnTo>
                    <a:pt x="498469" y="12700"/>
                  </a:lnTo>
                  <a:close/>
                </a:path>
                <a:path w="9142730" h="193039">
                  <a:moveTo>
                    <a:pt x="533394" y="12700"/>
                  </a:moveTo>
                  <a:lnTo>
                    <a:pt x="511169" y="12700"/>
                  </a:lnTo>
                  <a:lnTo>
                    <a:pt x="511169" y="16510"/>
                  </a:lnTo>
                  <a:lnTo>
                    <a:pt x="533394" y="16510"/>
                  </a:lnTo>
                  <a:lnTo>
                    <a:pt x="533394" y="12700"/>
                  </a:lnTo>
                  <a:close/>
                </a:path>
                <a:path w="9142730" h="193039">
                  <a:moveTo>
                    <a:pt x="539744" y="12700"/>
                  </a:moveTo>
                  <a:lnTo>
                    <a:pt x="533394" y="16510"/>
                  </a:lnTo>
                  <a:lnTo>
                    <a:pt x="539744" y="16510"/>
                  </a:lnTo>
                  <a:lnTo>
                    <a:pt x="539744" y="12700"/>
                  </a:lnTo>
                  <a:close/>
                </a:path>
                <a:path w="9142730" h="193039">
                  <a:moveTo>
                    <a:pt x="542919" y="6350"/>
                  </a:moveTo>
                  <a:lnTo>
                    <a:pt x="542919" y="12700"/>
                  </a:lnTo>
                  <a:lnTo>
                    <a:pt x="539744" y="16510"/>
                  </a:lnTo>
                  <a:lnTo>
                    <a:pt x="841369" y="16510"/>
                  </a:lnTo>
                  <a:lnTo>
                    <a:pt x="841369" y="12700"/>
                  </a:lnTo>
                  <a:lnTo>
                    <a:pt x="755644" y="12700"/>
                  </a:lnTo>
                  <a:lnTo>
                    <a:pt x="752469" y="10160"/>
                  </a:lnTo>
                  <a:lnTo>
                    <a:pt x="549269" y="10160"/>
                  </a:lnTo>
                  <a:lnTo>
                    <a:pt x="542919" y="6350"/>
                  </a:lnTo>
                  <a:close/>
                </a:path>
                <a:path w="9142730" h="193039">
                  <a:moveTo>
                    <a:pt x="891326" y="15239"/>
                  </a:moveTo>
                  <a:lnTo>
                    <a:pt x="875748" y="15239"/>
                  </a:lnTo>
                  <a:lnTo>
                    <a:pt x="866769" y="16510"/>
                  </a:lnTo>
                  <a:lnTo>
                    <a:pt x="898519" y="16510"/>
                  </a:lnTo>
                  <a:lnTo>
                    <a:pt x="891326" y="15239"/>
                  </a:lnTo>
                  <a:close/>
                </a:path>
                <a:path w="9142730" h="193039">
                  <a:moveTo>
                    <a:pt x="914394" y="12700"/>
                  </a:moveTo>
                  <a:lnTo>
                    <a:pt x="904869" y="12700"/>
                  </a:lnTo>
                  <a:lnTo>
                    <a:pt x="898519" y="16510"/>
                  </a:lnTo>
                  <a:lnTo>
                    <a:pt x="920744" y="16510"/>
                  </a:lnTo>
                  <a:lnTo>
                    <a:pt x="914394" y="12700"/>
                  </a:lnTo>
                  <a:close/>
                </a:path>
                <a:path w="9142730" h="193039">
                  <a:moveTo>
                    <a:pt x="930269" y="12700"/>
                  </a:moveTo>
                  <a:lnTo>
                    <a:pt x="920782" y="12700"/>
                  </a:lnTo>
                  <a:lnTo>
                    <a:pt x="920744" y="16510"/>
                  </a:lnTo>
                  <a:lnTo>
                    <a:pt x="930269" y="16510"/>
                  </a:lnTo>
                  <a:lnTo>
                    <a:pt x="930269" y="12700"/>
                  </a:lnTo>
                  <a:close/>
                </a:path>
                <a:path w="9142730" h="193039">
                  <a:moveTo>
                    <a:pt x="936619" y="12700"/>
                  </a:moveTo>
                  <a:lnTo>
                    <a:pt x="933457" y="12700"/>
                  </a:lnTo>
                  <a:lnTo>
                    <a:pt x="933444" y="16510"/>
                  </a:lnTo>
                  <a:lnTo>
                    <a:pt x="936619" y="16510"/>
                  </a:lnTo>
                  <a:lnTo>
                    <a:pt x="936619" y="12700"/>
                  </a:lnTo>
                  <a:close/>
                </a:path>
                <a:path w="9142730" h="193039">
                  <a:moveTo>
                    <a:pt x="1022344" y="6350"/>
                  </a:moveTo>
                  <a:lnTo>
                    <a:pt x="968369" y="6350"/>
                  </a:lnTo>
                  <a:lnTo>
                    <a:pt x="968369" y="10160"/>
                  </a:lnTo>
                  <a:lnTo>
                    <a:pt x="965194" y="12700"/>
                  </a:lnTo>
                  <a:lnTo>
                    <a:pt x="965194" y="16510"/>
                  </a:lnTo>
                  <a:lnTo>
                    <a:pt x="1089019" y="16510"/>
                  </a:lnTo>
                  <a:lnTo>
                    <a:pt x="1072846" y="15239"/>
                  </a:lnTo>
                  <a:lnTo>
                    <a:pt x="1041692" y="13969"/>
                  </a:lnTo>
                  <a:lnTo>
                    <a:pt x="1025519" y="12700"/>
                  </a:lnTo>
                  <a:lnTo>
                    <a:pt x="1025519" y="10160"/>
                  </a:lnTo>
                  <a:lnTo>
                    <a:pt x="1022344" y="6350"/>
                  </a:lnTo>
                  <a:close/>
                </a:path>
                <a:path w="9142730" h="193039">
                  <a:moveTo>
                    <a:pt x="1098544" y="10160"/>
                  </a:moveTo>
                  <a:lnTo>
                    <a:pt x="1092194" y="10160"/>
                  </a:lnTo>
                  <a:lnTo>
                    <a:pt x="1092194" y="16510"/>
                  </a:lnTo>
                  <a:lnTo>
                    <a:pt x="1101719" y="16510"/>
                  </a:lnTo>
                  <a:lnTo>
                    <a:pt x="1101719" y="12700"/>
                  </a:lnTo>
                  <a:lnTo>
                    <a:pt x="1098544" y="12700"/>
                  </a:lnTo>
                  <a:lnTo>
                    <a:pt x="1098544" y="10160"/>
                  </a:lnTo>
                  <a:close/>
                </a:path>
                <a:path w="9142730" h="193039">
                  <a:moveTo>
                    <a:pt x="1117594" y="10160"/>
                  </a:moveTo>
                  <a:lnTo>
                    <a:pt x="1111244" y="10160"/>
                  </a:lnTo>
                  <a:lnTo>
                    <a:pt x="1114419" y="16510"/>
                  </a:lnTo>
                  <a:lnTo>
                    <a:pt x="1133469" y="16510"/>
                  </a:lnTo>
                  <a:lnTo>
                    <a:pt x="1133469" y="12700"/>
                  </a:lnTo>
                  <a:lnTo>
                    <a:pt x="1120769" y="12700"/>
                  </a:lnTo>
                  <a:lnTo>
                    <a:pt x="1117594" y="10160"/>
                  </a:lnTo>
                  <a:close/>
                </a:path>
                <a:path w="9142730" h="193039">
                  <a:moveTo>
                    <a:pt x="1174744" y="10160"/>
                  </a:moveTo>
                  <a:lnTo>
                    <a:pt x="1171569" y="12700"/>
                  </a:lnTo>
                  <a:lnTo>
                    <a:pt x="1160258" y="13969"/>
                  </a:lnTo>
                  <a:lnTo>
                    <a:pt x="1141208" y="15239"/>
                  </a:lnTo>
                  <a:lnTo>
                    <a:pt x="1133469" y="16510"/>
                  </a:lnTo>
                  <a:lnTo>
                    <a:pt x="1200144" y="16510"/>
                  </a:lnTo>
                  <a:lnTo>
                    <a:pt x="1200144" y="12700"/>
                  </a:lnTo>
                  <a:lnTo>
                    <a:pt x="1174744" y="12700"/>
                  </a:lnTo>
                  <a:lnTo>
                    <a:pt x="1174744" y="10160"/>
                  </a:lnTo>
                  <a:close/>
                </a:path>
                <a:path w="9142730" h="193039">
                  <a:moveTo>
                    <a:pt x="1209669" y="12700"/>
                  </a:moveTo>
                  <a:lnTo>
                    <a:pt x="1206494" y="12700"/>
                  </a:lnTo>
                  <a:lnTo>
                    <a:pt x="1200144" y="16510"/>
                  </a:lnTo>
                  <a:lnTo>
                    <a:pt x="1212844" y="16510"/>
                  </a:lnTo>
                  <a:lnTo>
                    <a:pt x="1209669" y="12700"/>
                  </a:lnTo>
                  <a:close/>
                </a:path>
                <a:path w="9142730" h="193039">
                  <a:moveTo>
                    <a:pt x="1216044" y="10160"/>
                  </a:moveTo>
                  <a:lnTo>
                    <a:pt x="1212869" y="16510"/>
                  </a:lnTo>
                  <a:lnTo>
                    <a:pt x="1222369" y="16510"/>
                  </a:lnTo>
                  <a:lnTo>
                    <a:pt x="1222369" y="12700"/>
                  </a:lnTo>
                  <a:lnTo>
                    <a:pt x="1216044" y="10160"/>
                  </a:lnTo>
                  <a:close/>
                </a:path>
                <a:path w="9142730" h="193039">
                  <a:moveTo>
                    <a:pt x="1263657" y="10160"/>
                  </a:moveTo>
                  <a:lnTo>
                    <a:pt x="1257294" y="10160"/>
                  </a:lnTo>
                  <a:lnTo>
                    <a:pt x="1250944" y="12700"/>
                  </a:lnTo>
                  <a:lnTo>
                    <a:pt x="1244594" y="16510"/>
                  </a:lnTo>
                  <a:lnTo>
                    <a:pt x="1479518" y="16510"/>
                  </a:lnTo>
                  <a:lnTo>
                    <a:pt x="1479518" y="12700"/>
                  </a:lnTo>
                  <a:lnTo>
                    <a:pt x="1266832" y="12700"/>
                  </a:lnTo>
                  <a:lnTo>
                    <a:pt x="1263657" y="10160"/>
                  </a:lnTo>
                  <a:close/>
                </a:path>
                <a:path w="9142730" h="193039">
                  <a:moveTo>
                    <a:pt x="1635093" y="12700"/>
                  </a:moveTo>
                  <a:lnTo>
                    <a:pt x="1612868" y="12700"/>
                  </a:lnTo>
                  <a:lnTo>
                    <a:pt x="1609693" y="16510"/>
                  </a:lnTo>
                  <a:lnTo>
                    <a:pt x="1635093" y="16510"/>
                  </a:lnTo>
                  <a:lnTo>
                    <a:pt x="1635093" y="12700"/>
                  </a:lnTo>
                  <a:close/>
                </a:path>
                <a:path w="9142730" h="193039">
                  <a:moveTo>
                    <a:pt x="1657318" y="6350"/>
                  </a:moveTo>
                  <a:lnTo>
                    <a:pt x="1647793" y="6350"/>
                  </a:lnTo>
                  <a:lnTo>
                    <a:pt x="1647793" y="10160"/>
                  </a:lnTo>
                  <a:lnTo>
                    <a:pt x="1641443" y="10160"/>
                  </a:lnTo>
                  <a:lnTo>
                    <a:pt x="1638268" y="12700"/>
                  </a:lnTo>
                  <a:lnTo>
                    <a:pt x="1635093" y="16510"/>
                  </a:lnTo>
                  <a:lnTo>
                    <a:pt x="1663668" y="16510"/>
                  </a:lnTo>
                  <a:lnTo>
                    <a:pt x="1660493" y="12700"/>
                  </a:lnTo>
                  <a:lnTo>
                    <a:pt x="1657318" y="10160"/>
                  </a:lnTo>
                  <a:lnTo>
                    <a:pt x="1657318" y="6350"/>
                  </a:lnTo>
                  <a:close/>
                </a:path>
                <a:path w="9142730" h="193039">
                  <a:moveTo>
                    <a:pt x="1676368" y="6350"/>
                  </a:moveTo>
                  <a:lnTo>
                    <a:pt x="1673193" y="6350"/>
                  </a:lnTo>
                  <a:lnTo>
                    <a:pt x="1670018" y="10160"/>
                  </a:lnTo>
                  <a:lnTo>
                    <a:pt x="1670018" y="12700"/>
                  </a:lnTo>
                  <a:lnTo>
                    <a:pt x="1663668" y="16510"/>
                  </a:lnTo>
                  <a:lnTo>
                    <a:pt x="1870043" y="16510"/>
                  </a:lnTo>
                  <a:lnTo>
                    <a:pt x="1870043" y="12700"/>
                  </a:lnTo>
                  <a:lnTo>
                    <a:pt x="1679543" y="12700"/>
                  </a:lnTo>
                  <a:lnTo>
                    <a:pt x="1676368" y="6350"/>
                  </a:lnTo>
                  <a:close/>
                </a:path>
                <a:path w="9142730" h="193039">
                  <a:moveTo>
                    <a:pt x="1933543" y="12700"/>
                  </a:moveTo>
                  <a:lnTo>
                    <a:pt x="1876393" y="12700"/>
                  </a:lnTo>
                  <a:lnTo>
                    <a:pt x="1870043" y="16510"/>
                  </a:lnTo>
                  <a:lnTo>
                    <a:pt x="1933543" y="16510"/>
                  </a:lnTo>
                  <a:lnTo>
                    <a:pt x="1933543" y="12700"/>
                  </a:lnTo>
                  <a:close/>
                </a:path>
                <a:path w="9142730" h="193039">
                  <a:moveTo>
                    <a:pt x="1963992" y="13969"/>
                  </a:moveTo>
                  <a:lnTo>
                    <a:pt x="1947212" y="13969"/>
                  </a:lnTo>
                  <a:lnTo>
                    <a:pt x="1939131" y="15239"/>
                  </a:lnTo>
                  <a:lnTo>
                    <a:pt x="1933543" y="16510"/>
                  </a:lnTo>
                  <a:lnTo>
                    <a:pt x="1971643" y="16510"/>
                  </a:lnTo>
                  <a:lnTo>
                    <a:pt x="1963992" y="13969"/>
                  </a:lnTo>
                  <a:close/>
                </a:path>
                <a:path w="9142730" h="193039">
                  <a:moveTo>
                    <a:pt x="1977993" y="10160"/>
                  </a:moveTo>
                  <a:lnTo>
                    <a:pt x="1974818" y="10160"/>
                  </a:lnTo>
                  <a:lnTo>
                    <a:pt x="1974818" y="12700"/>
                  </a:lnTo>
                  <a:lnTo>
                    <a:pt x="1971643" y="16510"/>
                  </a:lnTo>
                  <a:lnTo>
                    <a:pt x="2041493" y="16510"/>
                  </a:lnTo>
                  <a:lnTo>
                    <a:pt x="2041493" y="12700"/>
                  </a:lnTo>
                  <a:lnTo>
                    <a:pt x="1981168" y="12700"/>
                  </a:lnTo>
                  <a:lnTo>
                    <a:pt x="1977993" y="10160"/>
                  </a:lnTo>
                  <a:close/>
                </a:path>
                <a:path w="9142730" h="193039">
                  <a:moveTo>
                    <a:pt x="2082768" y="12700"/>
                  </a:moveTo>
                  <a:lnTo>
                    <a:pt x="2075625" y="13969"/>
                  </a:lnTo>
                  <a:lnTo>
                    <a:pt x="2061337" y="15239"/>
                  </a:lnTo>
                  <a:lnTo>
                    <a:pt x="2054193" y="16510"/>
                  </a:lnTo>
                  <a:lnTo>
                    <a:pt x="2089118" y="16510"/>
                  </a:lnTo>
                  <a:lnTo>
                    <a:pt x="2082768" y="12700"/>
                  </a:lnTo>
                  <a:close/>
                </a:path>
                <a:path w="9142730" h="193039">
                  <a:moveTo>
                    <a:pt x="2136743" y="2539"/>
                  </a:moveTo>
                  <a:lnTo>
                    <a:pt x="2130393" y="2539"/>
                  </a:lnTo>
                  <a:lnTo>
                    <a:pt x="2130393" y="10160"/>
                  </a:lnTo>
                  <a:lnTo>
                    <a:pt x="2121712" y="11429"/>
                  </a:lnTo>
                  <a:lnTo>
                    <a:pt x="2099586" y="13969"/>
                  </a:lnTo>
                  <a:lnTo>
                    <a:pt x="2089118" y="16510"/>
                  </a:lnTo>
                  <a:lnTo>
                    <a:pt x="2206593" y="16510"/>
                  </a:lnTo>
                  <a:lnTo>
                    <a:pt x="2206593" y="12700"/>
                  </a:lnTo>
                  <a:lnTo>
                    <a:pt x="2203418" y="10160"/>
                  </a:lnTo>
                  <a:lnTo>
                    <a:pt x="2152618" y="10160"/>
                  </a:lnTo>
                  <a:lnTo>
                    <a:pt x="2152618" y="6350"/>
                  </a:lnTo>
                  <a:lnTo>
                    <a:pt x="2139918" y="6350"/>
                  </a:lnTo>
                  <a:lnTo>
                    <a:pt x="2136743" y="2539"/>
                  </a:lnTo>
                  <a:close/>
                </a:path>
                <a:path w="9142730" h="193039">
                  <a:moveTo>
                    <a:pt x="2289143" y="12700"/>
                  </a:moveTo>
                  <a:lnTo>
                    <a:pt x="2209768" y="12700"/>
                  </a:lnTo>
                  <a:lnTo>
                    <a:pt x="2206593" y="16510"/>
                  </a:lnTo>
                  <a:lnTo>
                    <a:pt x="2289143" y="16510"/>
                  </a:lnTo>
                  <a:lnTo>
                    <a:pt x="2289143" y="12700"/>
                  </a:lnTo>
                  <a:close/>
                </a:path>
                <a:path w="9142730" h="193039">
                  <a:moveTo>
                    <a:pt x="2295493" y="2539"/>
                  </a:moveTo>
                  <a:lnTo>
                    <a:pt x="2295493" y="10160"/>
                  </a:lnTo>
                  <a:lnTo>
                    <a:pt x="2289143" y="16510"/>
                  </a:lnTo>
                  <a:lnTo>
                    <a:pt x="2298668" y="16510"/>
                  </a:lnTo>
                  <a:lnTo>
                    <a:pt x="2298668" y="10160"/>
                  </a:lnTo>
                  <a:lnTo>
                    <a:pt x="2301843" y="6350"/>
                  </a:lnTo>
                  <a:lnTo>
                    <a:pt x="2308193" y="6350"/>
                  </a:lnTo>
                  <a:lnTo>
                    <a:pt x="2295493" y="2539"/>
                  </a:lnTo>
                  <a:close/>
                </a:path>
                <a:path w="9142730" h="193039">
                  <a:moveTo>
                    <a:pt x="2308193" y="12700"/>
                  </a:moveTo>
                  <a:lnTo>
                    <a:pt x="2301843" y="12700"/>
                  </a:lnTo>
                  <a:lnTo>
                    <a:pt x="2298668" y="16510"/>
                  </a:lnTo>
                  <a:lnTo>
                    <a:pt x="2308193" y="16510"/>
                  </a:lnTo>
                  <a:lnTo>
                    <a:pt x="2308193" y="12700"/>
                  </a:lnTo>
                  <a:close/>
                </a:path>
                <a:path w="9142730" h="193039">
                  <a:moveTo>
                    <a:pt x="2352643" y="10160"/>
                  </a:moveTo>
                  <a:lnTo>
                    <a:pt x="2346293" y="12700"/>
                  </a:lnTo>
                  <a:lnTo>
                    <a:pt x="2317718" y="12700"/>
                  </a:lnTo>
                  <a:lnTo>
                    <a:pt x="2308193" y="16510"/>
                  </a:lnTo>
                  <a:lnTo>
                    <a:pt x="2352643" y="16510"/>
                  </a:lnTo>
                  <a:lnTo>
                    <a:pt x="2352643" y="10160"/>
                  </a:lnTo>
                  <a:close/>
                </a:path>
                <a:path w="9142730" h="193039">
                  <a:moveTo>
                    <a:pt x="2447893" y="12700"/>
                  </a:moveTo>
                  <a:lnTo>
                    <a:pt x="2358993" y="12700"/>
                  </a:lnTo>
                  <a:lnTo>
                    <a:pt x="2358993" y="16510"/>
                  </a:lnTo>
                  <a:lnTo>
                    <a:pt x="2447893" y="16510"/>
                  </a:lnTo>
                  <a:lnTo>
                    <a:pt x="2447893" y="12700"/>
                  </a:lnTo>
                  <a:close/>
                </a:path>
                <a:path w="9142730" h="193039">
                  <a:moveTo>
                    <a:pt x="2456656" y="15239"/>
                  </a:moveTo>
                  <a:lnTo>
                    <a:pt x="2447893" y="16510"/>
                  </a:lnTo>
                  <a:lnTo>
                    <a:pt x="2463768" y="16510"/>
                  </a:lnTo>
                  <a:lnTo>
                    <a:pt x="2456656" y="15239"/>
                  </a:lnTo>
                  <a:close/>
                </a:path>
                <a:path w="9142730" h="193039">
                  <a:moveTo>
                    <a:pt x="2527268" y="6350"/>
                  </a:moveTo>
                  <a:lnTo>
                    <a:pt x="2527268" y="10160"/>
                  </a:lnTo>
                  <a:lnTo>
                    <a:pt x="2524093" y="12700"/>
                  </a:lnTo>
                  <a:lnTo>
                    <a:pt x="2520918" y="16510"/>
                  </a:lnTo>
                  <a:lnTo>
                    <a:pt x="2597118" y="16510"/>
                  </a:lnTo>
                  <a:lnTo>
                    <a:pt x="2597118" y="12700"/>
                  </a:lnTo>
                  <a:lnTo>
                    <a:pt x="2546318" y="12700"/>
                  </a:lnTo>
                  <a:lnTo>
                    <a:pt x="2546318" y="10160"/>
                  </a:lnTo>
                  <a:lnTo>
                    <a:pt x="2530443" y="10160"/>
                  </a:lnTo>
                  <a:lnTo>
                    <a:pt x="2527268" y="6350"/>
                  </a:lnTo>
                  <a:close/>
                </a:path>
                <a:path w="9142730" h="193039">
                  <a:moveTo>
                    <a:pt x="2632043" y="12700"/>
                  </a:moveTo>
                  <a:lnTo>
                    <a:pt x="2620782" y="12700"/>
                  </a:lnTo>
                  <a:lnTo>
                    <a:pt x="2611009" y="13969"/>
                  </a:lnTo>
                  <a:lnTo>
                    <a:pt x="2603022" y="15239"/>
                  </a:lnTo>
                  <a:lnTo>
                    <a:pt x="2597118" y="16510"/>
                  </a:lnTo>
                  <a:lnTo>
                    <a:pt x="2632043" y="16510"/>
                  </a:lnTo>
                  <a:lnTo>
                    <a:pt x="2632043" y="12700"/>
                  </a:lnTo>
                  <a:close/>
                </a:path>
                <a:path w="9142730" h="193039">
                  <a:moveTo>
                    <a:pt x="2687904" y="12700"/>
                  </a:moveTo>
                  <a:lnTo>
                    <a:pt x="2663793" y="12700"/>
                  </a:lnTo>
                  <a:lnTo>
                    <a:pt x="2657443" y="16510"/>
                  </a:lnTo>
                  <a:lnTo>
                    <a:pt x="2720943" y="16510"/>
                  </a:lnTo>
                  <a:lnTo>
                    <a:pt x="2709533" y="13969"/>
                  </a:lnTo>
                  <a:lnTo>
                    <a:pt x="2698718" y="13969"/>
                  </a:lnTo>
                  <a:lnTo>
                    <a:pt x="2687904" y="12700"/>
                  </a:lnTo>
                  <a:close/>
                </a:path>
                <a:path w="9142730" h="193039">
                  <a:moveTo>
                    <a:pt x="2727293" y="10160"/>
                  </a:moveTo>
                  <a:lnTo>
                    <a:pt x="2720943" y="16510"/>
                  </a:lnTo>
                  <a:lnTo>
                    <a:pt x="2730468" y="16510"/>
                  </a:lnTo>
                  <a:lnTo>
                    <a:pt x="2727293" y="10160"/>
                  </a:lnTo>
                  <a:close/>
                </a:path>
                <a:path w="9142730" h="193039">
                  <a:moveTo>
                    <a:pt x="2743168" y="12700"/>
                  </a:moveTo>
                  <a:lnTo>
                    <a:pt x="2733643" y="12700"/>
                  </a:lnTo>
                  <a:lnTo>
                    <a:pt x="2730468" y="16510"/>
                  </a:lnTo>
                  <a:lnTo>
                    <a:pt x="2743168" y="16510"/>
                  </a:lnTo>
                  <a:lnTo>
                    <a:pt x="2743168" y="12700"/>
                  </a:lnTo>
                  <a:close/>
                </a:path>
                <a:path w="9142730" h="193039">
                  <a:moveTo>
                    <a:pt x="2749518" y="10160"/>
                  </a:moveTo>
                  <a:lnTo>
                    <a:pt x="2746343" y="16510"/>
                  </a:lnTo>
                  <a:lnTo>
                    <a:pt x="2757138" y="16510"/>
                  </a:lnTo>
                  <a:lnTo>
                    <a:pt x="2759043" y="12700"/>
                  </a:lnTo>
                  <a:lnTo>
                    <a:pt x="2755868" y="12700"/>
                  </a:lnTo>
                  <a:lnTo>
                    <a:pt x="2749518" y="10160"/>
                  </a:lnTo>
                  <a:close/>
                </a:path>
                <a:path w="9142730" h="193039">
                  <a:moveTo>
                    <a:pt x="2866993" y="12700"/>
                  </a:moveTo>
                  <a:lnTo>
                    <a:pt x="2863818" y="12700"/>
                  </a:lnTo>
                  <a:lnTo>
                    <a:pt x="2863818" y="16510"/>
                  </a:lnTo>
                  <a:lnTo>
                    <a:pt x="2866993" y="16510"/>
                  </a:lnTo>
                  <a:lnTo>
                    <a:pt x="2866993" y="12700"/>
                  </a:lnTo>
                  <a:close/>
                </a:path>
                <a:path w="9142730" h="193039">
                  <a:moveTo>
                    <a:pt x="2895568" y="12700"/>
                  </a:moveTo>
                  <a:lnTo>
                    <a:pt x="2889218" y="16510"/>
                  </a:lnTo>
                  <a:lnTo>
                    <a:pt x="2901918" y="16510"/>
                  </a:lnTo>
                  <a:lnTo>
                    <a:pt x="2895568" y="12700"/>
                  </a:lnTo>
                  <a:close/>
                </a:path>
                <a:path w="9142730" h="193039">
                  <a:moveTo>
                    <a:pt x="2933668" y="12700"/>
                  </a:moveTo>
                  <a:lnTo>
                    <a:pt x="2928360" y="12700"/>
                  </a:lnTo>
                  <a:lnTo>
                    <a:pt x="2922159" y="13969"/>
                  </a:lnTo>
                  <a:lnTo>
                    <a:pt x="2915363" y="13969"/>
                  </a:lnTo>
                  <a:lnTo>
                    <a:pt x="2908268" y="16510"/>
                  </a:lnTo>
                  <a:lnTo>
                    <a:pt x="2933668" y="16510"/>
                  </a:lnTo>
                  <a:lnTo>
                    <a:pt x="2933668" y="12700"/>
                  </a:lnTo>
                  <a:close/>
                </a:path>
                <a:path w="9142730" h="193039">
                  <a:moveTo>
                    <a:pt x="3127343" y="12700"/>
                  </a:moveTo>
                  <a:lnTo>
                    <a:pt x="3019393" y="12700"/>
                  </a:lnTo>
                  <a:lnTo>
                    <a:pt x="3016218" y="16510"/>
                  </a:lnTo>
                  <a:lnTo>
                    <a:pt x="3127343" y="16510"/>
                  </a:lnTo>
                  <a:lnTo>
                    <a:pt x="3127343" y="12700"/>
                  </a:lnTo>
                  <a:close/>
                </a:path>
                <a:path w="9142730" h="193039">
                  <a:moveTo>
                    <a:pt x="3178143" y="6350"/>
                  </a:moveTo>
                  <a:lnTo>
                    <a:pt x="3127343" y="16510"/>
                  </a:lnTo>
                  <a:lnTo>
                    <a:pt x="3219418" y="16510"/>
                  </a:lnTo>
                  <a:lnTo>
                    <a:pt x="3219418" y="12700"/>
                  </a:lnTo>
                  <a:lnTo>
                    <a:pt x="3178143" y="12700"/>
                  </a:lnTo>
                  <a:lnTo>
                    <a:pt x="3178143" y="6350"/>
                  </a:lnTo>
                  <a:close/>
                </a:path>
                <a:path w="9142730" h="193039">
                  <a:moveTo>
                    <a:pt x="3244818" y="12700"/>
                  </a:moveTo>
                  <a:lnTo>
                    <a:pt x="3228943" y="12700"/>
                  </a:lnTo>
                  <a:lnTo>
                    <a:pt x="3222593" y="16510"/>
                  </a:lnTo>
                  <a:lnTo>
                    <a:pt x="3247993" y="16510"/>
                  </a:lnTo>
                  <a:lnTo>
                    <a:pt x="3244818" y="12700"/>
                  </a:lnTo>
                  <a:close/>
                </a:path>
                <a:path w="9142730" h="193039">
                  <a:moveTo>
                    <a:pt x="3279743" y="12700"/>
                  </a:moveTo>
                  <a:lnTo>
                    <a:pt x="3254343" y="12700"/>
                  </a:lnTo>
                  <a:lnTo>
                    <a:pt x="3254343" y="16510"/>
                  </a:lnTo>
                  <a:lnTo>
                    <a:pt x="3282918" y="16510"/>
                  </a:lnTo>
                  <a:lnTo>
                    <a:pt x="3279743" y="12700"/>
                  </a:lnTo>
                  <a:close/>
                </a:path>
                <a:path w="9142730" h="193039">
                  <a:moveTo>
                    <a:pt x="3374993" y="10160"/>
                  </a:moveTo>
                  <a:lnTo>
                    <a:pt x="3324193" y="10160"/>
                  </a:lnTo>
                  <a:lnTo>
                    <a:pt x="3321018" y="12700"/>
                  </a:lnTo>
                  <a:lnTo>
                    <a:pt x="3321018" y="16510"/>
                  </a:lnTo>
                  <a:lnTo>
                    <a:pt x="3384518" y="16510"/>
                  </a:lnTo>
                  <a:lnTo>
                    <a:pt x="3384518" y="12700"/>
                  </a:lnTo>
                  <a:lnTo>
                    <a:pt x="3378168" y="12700"/>
                  </a:lnTo>
                  <a:lnTo>
                    <a:pt x="3374993" y="10160"/>
                  </a:lnTo>
                  <a:close/>
                </a:path>
                <a:path w="9142730" h="193039">
                  <a:moveTo>
                    <a:pt x="3533743" y="2539"/>
                  </a:moveTo>
                  <a:lnTo>
                    <a:pt x="3521043" y="2539"/>
                  </a:lnTo>
                  <a:lnTo>
                    <a:pt x="3521043" y="10160"/>
                  </a:lnTo>
                  <a:lnTo>
                    <a:pt x="3517868" y="12700"/>
                  </a:lnTo>
                  <a:lnTo>
                    <a:pt x="3428968" y="12700"/>
                  </a:lnTo>
                  <a:lnTo>
                    <a:pt x="3422618" y="16510"/>
                  </a:lnTo>
                  <a:lnTo>
                    <a:pt x="3600518" y="16510"/>
                  </a:lnTo>
                  <a:lnTo>
                    <a:pt x="3591687" y="15239"/>
                  </a:lnTo>
                  <a:lnTo>
                    <a:pt x="3584047" y="12700"/>
                  </a:lnTo>
                  <a:lnTo>
                    <a:pt x="3578193" y="10160"/>
                  </a:lnTo>
                  <a:lnTo>
                    <a:pt x="3533743" y="10160"/>
                  </a:lnTo>
                  <a:lnTo>
                    <a:pt x="3533743" y="2539"/>
                  </a:lnTo>
                  <a:close/>
                </a:path>
                <a:path w="9142730" h="193039">
                  <a:moveTo>
                    <a:pt x="3619468" y="6350"/>
                  </a:moveTo>
                  <a:lnTo>
                    <a:pt x="3616293" y="10160"/>
                  </a:lnTo>
                  <a:lnTo>
                    <a:pt x="3609943" y="16510"/>
                  </a:lnTo>
                  <a:lnTo>
                    <a:pt x="3622643" y="16510"/>
                  </a:lnTo>
                  <a:lnTo>
                    <a:pt x="3622643" y="12700"/>
                  </a:lnTo>
                  <a:lnTo>
                    <a:pt x="3619468" y="6350"/>
                  </a:lnTo>
                  <a:close/>
                </a:path>
                <a:path w="9142730" h="193039">
                  <a:moveTo>
                    <a:pt x="3628993" y="6350"/>
                  </a:moveTo>
                  <a:lnTo>
                    <a:pt x="3622643" y="16510"/>
                  </a:lnTo>
                  <a:lnTo>
                    <a:pt x="3692493" y="16510"/>
                  </a:lnTo>
                  <a:lnTo>
                    <a:pt x="3692493" y="12700"/>
                  </a:lnTo>
                  <a:lnTo>
                    <a:pt x="3682968" y="12700"/>
                  </a:lnTo>
                  <a:lnTo>
                    <a:pt x="3679793" y="10160"/>
                  </a:lnTo>
                  <a:lnTo>
                    <a:pt x="3638518" y="10160"/>
                  </a:lnTo>
                  <a:lnTo>
                    <a:pt x="3628993" y="6350"/>
                  </a:lnTo>
                  <a:close/>
                </a:path>
                <a:path w="9142730" h="193039">
                  <a:moveTo>
                    <a:pt x="3719332" y="15239"/>
                  </a:moveTo>
                  <a:lnTo>
                    <a:pt x="3701969" y="15239"/>
                  </a:lnTo>
                  <a:lnTo>
                    <a:pt x="3695668" y="16510"/>
                  </a:lnTo>
                  <a:lnTo>
                    <a:pt x="3727418" y="16510"/>
                  </a:lnTo>
                  <a:lnTo>
                    <a:pt x="3719332" y="15239"/>
                  </a:lnTo>
                  <a:close/>
                </a:path>
                <a:path w="9142730" h="193039">
                  <a:moveTo>
                    <a:pt x="3968718" y="12700"/>
                  </a:moveTo>
                  <a:lnTo>
                    <a:pt x="3962368" y="12700"/>
                  </a:lnTo>
                  <a:lnTo>
                    <a:pt x="3962368" y="16510"/>
                  </a:lnTo>
                  <a:lnTo>
                    <a:pt x="3968718" y="16510"/>
                  </a:lnTo>
                  <a:lnTo>
                    <a:pt x="3968718" y="12700"/>
                  </a:lnTo>
                  <a:close/>
                </a:path>
                <a:path w="9142730" h="193039">
                  <a:moveTo>
                    <a:pt x="3981418" y="12700"/>
                  </a:moveTo>
                  <a:lnTo>
                    <a:pt x="3975068" y="12700"/>
                  </a:lnTo>
                  <a:lnTo>
                    <a:pt x="3975068" y="16510"/>
                  </a:lnTo>
                  <a:lnTo>
                    <a:pt x="3981418" y="16510"/>
                  </a:lnTo>
                  <a:lnTo>
                    <a:pt x="3981418" y="12700"/>
                  </a:lnTo>
                  <a:close/>
                </a:path>
                <a:path w="9142730" h="193039">
                  <a:moveTo>
                    <a:pt x="4041743" y="12700"/>
                  </a:moveTo>
                  <a:lnTo>
                    <a:pt x="4009993" y="12700"/>
                  </a:lnTo>
                  <a:lnTo>
                    <a:pt x="4003643" y="16510"/>
                  </a:lnTo>
                  <a:lnTo>
                    <a:pt x="4041743" y="16510"/>
                  </a:lnTo>
                  <a:lnTo>
                    <a:pt x="4041743" y="12700"/>
                  </a:lnTo>
                  <a:close/>
                </a:path>
                <a:path w="9142730" h="193039">
                  <a:moveTo>
                    <a:pt x="4070318" y="12700"/>
                  </a:moveTo>
                  <a:lnTo>
                    <a:pt x="4054443" y="12700"/>
                  </a:lnTo>
                  <a:lnTo>
                    <a:pt x="4047331" y="15239"/>
                  </a:lnTo>
                  <a:lnTo>
                    <a:pt x="4041743" y="16510"/>
                  </a:lnTo>
                  <a:lnTo>
                    <a:pt x="4070318" y="16510"/>
                  </a:lnTo>
                  <a:lnTo>
                    <a:pt x="4070318" y="12700"/>
                  </a:lnTo>
                  <a:close/>
                </a:path>
                <a:path w="9142730" h="193039">
                  <a:moveTo>
                    <a:pt x="4184618" y="6350"/>
                  </a:moveTo>
                  <a:lnTo>
                    <a:pt x="4168743" y="6350"/>
                  </a:lnTo>
                  <a:lnTo>
                    <a:pt x="4168743" y="16510"/>
                  </a:lnTo>
                  <a:lnTo>
                    <a:pt x="4232243" y="16510"/>
                  </a:lnTo>
                  <a:lnTo>
                    <a:pt x="4230719" y="15239"/>
                  </a:lnTo>
                  <a:lnTo>
                    <a:pt x="4230719" y="12700"/>
                  </a:lnTo>
                  <a:lnTo>
                    <a:pt x="4187793" y="12700"/>
                  </a:lnTo>
                  <a:lnTo>
                    <a:pt x="4184618" y="10160"/>
                  </a:lnTo>
                  <a:lnTo>
                    <a:pt x="4184618" y="6350"/>
                  </a:lnTo>
                  <a:close/>
                </a:path>
                <a:path w="9142730" h="193039">
                  <a:moveTo>
                    <a:pt x="4241768" y="10160"/>
                  </a:moveTo>
                  <a:lnTo>
                    <a:pt x="4241768" y="16510"/>
                  </a:lnTo>
                  <a:lnTo>
                    <a:pt x="4248118" y="16510"/>
                  </a:lnTo>
                  <a:lnTo>
                    <a:pt x="4248118" y="13969"/>
                  </a:lnTo>
                  <a:lnTo>
                    <a:pt x="4247356" y="12700"/>
                  </a:lnTo>
                  <a:lnTo>
                    <a:pt x="4241768" y="10160"/>
                  </a:lnTo>
                  <a:close/>
                </a:path>
                <a:path w="9142730" h="193039">
                  <a:moveTo>
                    <a:pt x="4263993" y="10160"/>
                  </a:moveTo>
                  <a:lnTo>
                    <a:pt x="4254468" y="12700"/>
                  </a:lnTo>
                  <a:lnTo>
                    <a:pt x="4248118" y="16510"/>
                  </a:lnTo>
                  <a:lnTo>
                    <a:pt x="4270343" y="16510"/>
                  </a:lnTo>
                  <a:lnTo>
                    <a:pt x="4270343" y="12700"/>
                  </a:lnTo>
                  <a:lnTo>
                    <a:pt x="4263993" y="10160"/>
                  </a:lnTo>
                  <a:close/>
                </a:path>
                <a:path w="9142730" h="193039">
                  <a:moveTo>
                    <a:pt x="4302093" y="12700"/>
                  </a:moveTo>
                  <a:lnTo>
                    <a:pt x="4283043" y="12700"/>
                  </a:lnTo>
                  <a:lnTo>
                    <a:pt x="4276693" y="16510"/>
                  </a:lnTo>
                  <a:lnTo>
                    <a:pt x="4308443" y="16510"/>
                  </a:lnTo>
                  <a:lnTo>
                    <a:pt x="4302093" y="12700"/>
                  </a:lnTo>
                  <a:close/>
                </a:path>
                <a:path w="9142730" h="193039">
                  <a:moveTo>
                    <a:pt x="4314793" y="6350"/>
                  </a:moveTo>
                  <a:lnTo>
                    <a:pt x="4308443" y="12700"/>
                  </a:lnTo>
                  <a:lnTo>
                    <a:pt x="4308443" y="16510"/>
                  </a:lnTo>
                  <a:lnTo>
                    <a:pt x="4464018" y="16510"/>
                  </a:lnTo>
                  <a:lnTo>
                    <a:pt x="4464018" y="12700"/>
                  </a:lnTo>
                  <a:lnTo>
                    <a:pt x="4391787" y="12700"/>
                  </a:lnTo>
                  <a:lnTo>
                    <a:pt x="4375118" y="10160"/>
                  </a:lnTo>
                  <a:lnTo>
                    <a:pt x="4317968" y="10160"/>
                  </a:lnTo>
                  <a:lnTo>
                    <a:pt x="4314793" y="6350"/>
                  </a:lnTo>
                  <a:close/>
                </a:path>
                <a:path w="9142730" h="193039">
                  <a:moveTo>
                    <a:pt x="4492593" y="6350"/>
                  </a:moveTo>
                  <a:lnTo>
                    <a:pt x="4486243" y="6350"/>
                  </a:lnTo>
                  <a:lnTo>
                    <a:pt x="4486243" y="12700"/>
                  </a:lnTo>
                  <a:lnTo>
                    <a:pt x="4470368" y="12700"/>
                  </a:lnTo>
                  <a:lnTo>
                    <a:pt x="4464018" y="16510"/>
                  </a:lnTo>
                  <a:lnTo>
                    <a:pt x="4492593" y="16510"/>
                  </a:lnTo>
                  <a:lnTo>
                    <a:pt x="4492593" y="6350"/>
                  </a:lnTo>
                  <a:close/>
                </a:path>
                <a:path w="9142730" h="193039">
                  <a:moveTo>
                    <a:pt x="4559268" y="12700"/>
                  </a:moveTo>
                  <a:lnTo>
                    <a:pt x="4498943" y="12700"/>
                  </a:lnTo>
                  <a:lnTo>
                    <a:pt x="4492593" y="16510"/>
                  </a:lnTo>
                  <a:lnTo>
                    <a:pt x="4562443" y="16510"/>
                  </a:lnTo>
                  <a:lnTo>
                    <a:pt x="4559268" y="12700"/>
                  </a:lnTo>
                  <a:close/>
                </a:path>
                <a:path w="9142730" h="193039">
                  <a:moveTo>
                    <a:pt x="4698968" y="6350"/>
                  </a:moveTo>
                  <a:lnTo>
                    <a:pt x="4689570" y="10160"/>
                  </a:lnTo>
                  <a:lnTo>
                    <a:pt x="4689443" y="12700"/>
                  </a:lnTo>
                  <a:lnTo>
                    <a:pt x="4600047" y="12700"/>
                  </a:lnTo>
                  <a:lnTo>
                    <a:pt x="4589431" y="13969"/>
                  </a:lnTo>
                  <a:lnTo>
                    <a:pt x="4578815" y="13969"/>
                  </a:lnTo>
                  <a:lnTo>
                    <a:pt x="4568793" y="16510"/>
                  </a:lnTo>
                  <a:lnTo>
                    <a:pt x="4702143" y="16510"/>
                  </a:lnTo>
                  <a:lnTo>
                    <a:pt x="4702143" y="12700"/>
                  </a:lnTo>
                  <a:lnTo>
                    <a:pt x="4698968" y="10160"/>
                  </a:lnTo>
                  <a:lnTo>
                    <a:pt x="4698968" y="6350"/>
                  </a:lnTo>
                  <a:close/>
                </a:path>
                <a:path w="9142730" h="193039">
                  <a:moveTo>
                    <a:pt x="4718018" y="10160"/>
                  </a:moveTo>
                  <a:lnTo>
                    <a:pt x="4711668" y="10160"/>
                  </a:lnTo>
                  <a:lnTo>
                    <a:pt x="4711668" y="12700"/>
                  </a:lnTo>
                  <a:lnTo>
                    <a:pt x="4708493" y="12700"/>
                  </a:lnTo>
                  <a:lnTo>
                    <a:pt x="4708493" y="16510"/>
                  </a:lnTo>
                  <a:lnTo>
                    <a:pt x="4714843" y="16510"/>
                  </a:lnTo>
                  <a:lnTo>
                    <a:pt x="4718018" y="10160"/>
                  </a:lnTo>
                  <a:close/>
                </a:path>
                <a:path w="9142730" h="193039">
                  <a:moveTo>
                    <a:pt x="4746593" y="12700"/>
                  </a:moveTo>
                  <a:lnTo>
                    <a:pt x="4737068" y="12700"/>
                  </a:lnTo>
                  <a:lnTo>
                    <a:pt x="4733893" y="16510"/>
                  </a:lnTo>
                  <a:lnTo>
                    <a:pt x="4746593" y="16510"/>
                  </a:lnTo>
                  <a:lnTo>
                    <a:pt x="4746593" y="12700"/>
                  </a:lnTo>
                  <a:close/>
                </a:path>
                <a:path w="9142730" h="193039">
                  <a:moveTo>
                    <a:pt x="4766487" y="12700"/>
                  </a:moveTo>
                  <a:lnTo>
                    <a:pt x="4759293" y="12700"/>
                  </a:lnTo>
                  <a:lnTo>
                    <a:pt x="4756118" y="16510"/>
                  </a:lnTo>
                  <a:lnTo>
                    <a:pt x="4791043" y="16510"/>
                  </a:lnTo>
                  <a:lnTo>
                    <a:pt x="4782064" y="13969"/>
                  </a:lnTo>
                  <a:lnTo>
                    <a:pt x="4773978" y="13969"/>
                  </a:lnTo>
                  <a:lnTo>
                    <a:pt x="4766487" y="12700"/>
                  </a:lnTo>
                  <a:close/>
                </a:path>
                <a:path w="9142730" h="193039">
                  <a:moveTo>
                    <a:pt x="5016468" y="12700"/>
                  </a:moveTo>
                  <a:lnTo>
                    <a:pt x="5013293" y="16510"/>
                  </a:lnTo>
                  <a:lnTo>
                    <a:pt x="5024088" y="16510"/>
                  </a:lnTo>
                  <a:lnTo>
                    <a:pt x="5016468" y="12700"/>
                  </a:lnTo>
                  <a:close/>
                </a:path>
                <a:path w="9142730" h="193039">
                  <a:moveTo>
                    <a:pt x="5090287" y="13969"/>
                  </a:moveTo>
                  <a:lnTo>
                    <a:pt x="5084731" y="13969"/>
                  </a:lnTo>
                  <a:lnTo>
                    <a:pt x="5076793" y="16510"/>
                  </a:lnTo>
                  <a:lnTo>
                    <a:pt x="5099018" y="16510"/>
                  </a:lnTo>
                  <a:lnTo>
                    <a:pt x="5090287" y="13969"/>
                  </a:lnTo>
                  <a:close/>
                </a:path>
                <a:path w="9142730" h="193039">
                  <a:moveTo>
                    <a:pt x="5149818" y="12700"/>
                  </a:moveTo>
                  <a:lnTo>
                    <a:pt x="5127593" y="12700"/>
                  </a:lnTo>
                  <a:lnTo>
                    <a:pt x="5118068" y="13969"/>
                  </a:lnTo>
                  <a:lnTo>
                    <a:pt x="5108543" y="13969"/>
                  </a:lnTo>
                  <a:lnTo>
                    <a:pt x="5099018" y="16510"/>
                  </a:lnTo>
                  <a:lnTo>
                    <a:pt x="5156168" y="16510"/>
                  </a:lnTo>
                  <a:lnTo>
                    <a:pt x="5149818" y="12700"/>
                  </a:lnTo>
                  <a:close/>
                </a:path>
                <a:path w="9142730" h="193039">
                  <a:moveTo>
                    <a:pt x="5207730" y="3810"/>
                  </a:moveTo>
                  <a:lnTo>
                    <a:pt x="5206587" y="12700"/>
                  </a:lnTo>
                  <a:lnTo>
                    <a:pt x="5159343" y="12700"/>
                  </a:lnTo>
                  <a:lnTo>
                    <a:pt x="5156168" y="16510"/>
                  </a:lnTo>
                  <a:lnTo>
                    <a:pt x="5226018" y="16510"/>
                  </a:lnTo>
                  <a:lnTo>
                    <a:pt x="5219668" y="6350"/>
                  </a:lnTo>
                  <a:lnTo>
                    <a:pt x="5207730" y="3810"/>
                  </a:lnTo>
                  <a:close/>
                </a:path>
                <a:path w="9142730" h="193039">
                  <a:moveTo>
                    <a:pt x="5238520" y="13969"/>
                  </a:moveTo>
                  <a:lnTo>
                    <a:pt x="5232567" y="13969"/>
                  </a:lnTo>
                  <a:lnTo>
                    <a:pt x="5226018" y="16510"/>
                  </a:lnTo>
                  <a:lnTo>
                    <a:pt x="5245068" y="16510"/>
                  </a:lnTo>
                  <a:lnTo>
                    <a:pt x="5238520" y="13969"/>
                  </a:lnTo>
                  <a:close/>
                </a:path>
                <a:path w="9142730" h="193039">
                  <a:moveTo>
                    <a:pt x="5251418" y="2539"/>
                  </a:moveTo>
                  <a:lnTo>
                    <a:pt x="5245068" y="2539"/>
                  </a:lnTo>
                  <a:lnTo>
                    <a:pt x="5245068" y="10160"/>
                  </a:lnTo>
                  <a:lnTo>
                    <a:pt x="5248243" y="12700"/>
                  </a:lnTo>
                  <a:lnTo>
                    <a:pt x="5245068" y="12700"/>
                  </a:lnTo>
                  <a:lnTo>
                    <a:pt x="5245068" y="16510"/>
                  </a:lnTo>
                  <a:lnTo>
                    <a:pt x="5257768" y="16510"/>
                  </a:lnTo>
                  <a:lnTo>
                    <a:pt x="5257768" y="10160"/>
                  </a:lnTo>
                  <a:lnTo>
                    <a:pt x="5251418" y="10160"/>
                  </a:lnTo>
                  <a:lnTo>
                    <a:pt x="5251418" y="2539"/>
                  </a:lnTo>
                  <a:close/>
                </a:path>
                <a:path w="9142730" h="193039">
                  <a:moveTo>
                    <a:pt x="5295868" y="10160"/>
                  </a:moveTo>
                  <a:lnTo>
                    <a:pt x="5267293" y="13969"/>
                  </a:lnTo>
                  <a:lnTo>
                    <a:pt x="5257768" y="16510"/>
                  </a:lnTo>
                  <a:lnTo>
                    <a:pt x="5314918" y="16510"/>
                  </a:lnTo>
                  <a:lnTo>
                    <a:pt x="5308568" y="12700"/>
                  </a:lnTo>
                  <a:lnTo>
                    <a:pt x="5302218" y="12700"/>
                  </a:lnTo>
                  <a:lnTo>
                    <a:pt x="5295868" y="10160"/>
                  </a:lnTo>
                  <a:close/>
                </a:path>
                <a:path w="9142730" h="193039">
                  <a:moveTo>
                    <a:pt x="5318093" y="6350"/>
                  </a:moveTo>
                  <a:lnTo>
                    <a:pt x="5318093" y="12700"/>
                  </a:lnTo>
                  <a:lnTo>
                    <a:pt x="5314918" y="16510"/>
                  </a:lnTo>
                  <a:lnTo>
                    <a:pt x="5340318" y="16510"/>
                  </a:lnTo>
                  <a:lnTo>
                    <a:pt x="5340318" y="12700"/>
                  </a:lnTo>
                  <a:lnTo>
                    <a:pt x="5330793" y="12700"/>
                  </a:lnTo>
                  <a:lnTo>
                    <a:pt x="5330793" y="10160"/>
                  </a:lnTo>
                  <a:lnTo>
                    <a:pt x="5330031" y="10160"/>
                  </a:lnTo>
                  <a:lnTo>
                    <a:pt x="5328169" y="8889"/>
                  </a:lnTo>
                  <a:lnTo>
                    <a:pt x="5323681" y="8889"/>
                  </a:lnTo>
                  <a:lnTo>
                    <a:pt x="5318093" y="6350"/>
                  </a:lnTo>
                  <a:close/>
                </a:path>
                <a:path w="9142730" h="193039">
                  <a:moveTo>
                    <a:pt x="5359368" y="12700"/>
                  </a:moveTo>
                  <a:lnTo>
                    <a:pt x="5346668" y="12700"/>
                  </a:lnTo>
                  <a:lnTo>
                    <a:pt x="5340318" y="16510"/>
                  </a:lnTo>
                  <a:lnTo>
                    <a:pt x="5359368" y="16510"/>
                  </a:lnTo>
                  <a:lnTo>
                    <a:pt x="5359368" y="12700"/>
                  </a:lnTo>
                  <a:close/>
                </a:path>
                <a:path w="9142730" h="193039">
                  <a:moveTo>
                    <a:pt x="5457793" y="6350"/>
                  </a:moveTo>
                  <a:lnTo>
                    <a:pt x="5457793" y="10160"/>
                  </a:lnTo>
                  <a:lnTo>
                    <a:pt x="5454618" y="12700"/>
                  </a:lnTo>
                  <a:lnTo>
                    <a:pt x="5368893" y="12700"/>
                  </a:lnTo>
                  <a:lnTo>
                    <a:pt x="5365718" y="16510"/>
                  </a:lnTo>
                  <a:lnTo>
                    <a:pt x="5489543" y="16510"/>
                  </a:lnTo>
                  <a:lnTo>
                    <a:pt x="5486368" y="12700"/>
                  </a:lnTo>
                  <a:lnTo>
                    <a:pt x="5483193" y="10160"/>
                  </a:lnTo>
                  <a:lnTo>
                    <a:pt x="5467318" y="10160"/>
                  </a:lnTo>
                  <a:lnTo>
                    <a:pt x="5457793" y="6350"/>
                  </a:lnTo>
                  <a:close/>
                </a:path>
                <a:path w="9142730" h="193039">
                  <a:moveTo>
                    <a:pt x="5499068" y="12700"/>
                  </a:moveTo>
                  <a:lnTo>
                    <a:pt x="5492718" y="12700"/>
                  </a:lnTo>
                  <a:lnTo>
                    <a:pt x="5489543" y="16510"/>
                  </a:lnTo>
                  <a:lnTo>
                    <a:pt x="5499068" y="16510"/>
                  </a:lnTo>
                  <a:lnTo>
                    <a:pt x="5499068" y="12700"/>
                  </a:lnTo>
                  <a:close/>
                </a:path>
                <a:path w="9142730" h="193039">
                  <a:moveTo>
                    <a:pt x="5511768" y="10160"/>
                  </a:moveTo>
                  <a:lnTo>
                    <a:pt x="5508593" y="10160"/>
                  </a:lnTo>
                  <a:lnTo>
                    <a:pt x="5505418" y="12700"/>
                  </a:lnTo>
                  <a:lnTo>
                    <a:pt x="5505418" y="16510"/>
                  </a:lnTo>
                  <a:lnTo>
                    <a:pt x="5521293" y="16510"/>
                  </a:lnTo>
                  <a:lnTo>
                    <a:pt x="5521293" y="12700"/>
                  </a:lnTo>
                  <a:lnTo>
                    <a:pt x="5514943" y="12700"/>
                  </a:lnTo>
                  <a:lnTo>
                    <a:pt x="5511768" y="10160"/>
                  </a:lnTo>
                  <a:close/>
                </a:path>
                <a:path w="9142730" h="193039">
                  <a:moveTo>
                    <a:pt x="5533993" y="6350"/>
                  </a:moveTo>
                  <a:lnTo>
                    <a:pt x="5527643" y="6350"/>
                  </a:lnTo>
                  <a:lnTo>
                    <a:pt x="5521293" y="16510"/>
                  </a:lnTo>
                  <a:lnTo>
                    <a:pt x="5708618" y="16510"/>
                  </a:lnTo>
                  <a:lnTo>
                    <a:pt x="5705443" y="12700"/>
                  </a:lnTo>
                  <a:lnTo>
                    <a:pt x="5533993" y="12700"/>
                  </a:lnTo>
                  <a:lnTo>
                    <a:pt x="5533993" y="6350"/>
                  </a:lnTo>
                  <a:close/>
                </a:path>
                <a:path w="9142730" h="193039">
                  <a:moveTo>
                    <a:pt x="5718143" y="12700"/>
                  </a:moveTo>
                  <a:lnTo>
                    <a:pt x="5714968" y="16510"/>
                  </a:lnTo>
                  <a:lnTo>
                    <a:pt x="5727668" y="16510"/>
                  </a:lnTo>
                  <a:lnTo>
                    <a:pt x="5718143" y="12700"/>
                  </a:lnTo>
                  <a:close/>
                </a:path>
                <a:path w="9142730" h="193039">
                  <a:moveTo>
                    <a:pt x="5775293" y="12700"/>
                  </a:moveTo>
                  <a:lnTo>
                    <a:pt x="5768943" y="16510"/>
                  </a:lnTo>
                  <a:lnTo>
                    <a:pt x="5778468" y="16510"/>
                  </a:lnTo>
                  <a:lnTo>
                    <a:pt x="5775293" y="12700"/>
                  </a:lnTo>
                  <a:close/>
                </a:path>
                <a:path w="9142730" h="193039">
                  <a:moveTo>
                    <a:pt x="5854668" y="2539"/>
                  </a:moveTo>
                  <a:lnTo>
                    <a:pt x="5841968" y="2539"/>
                  </a:lnTo>
                  <a:lnTo>
                    <a:pt x="5838793" y="6350"/>
                  </a:lnTo>
                  <a:lnTo>
                    <a:pt x="5810218" y="6350"/>
                  </a:lnTo>
                  <a:lnTo>
                    <a:pt x="5803868" y="16510"/>
                  </a:lnTo>
                  <a:lnTo>
                    <a:pt x="5867368" y="16510"/>
                  </a:lnTo>
                  <a:lnTo>
                    <a:pt x="5867368" y="12700"/>
                  </a:lnTo>
                  <a:lnTo>
                    <a:pt x="5864193" y="12700"/>
                  </a:lnTo>
                  <a:lnTo>
                    <a:pt x="5864193" y="10160"/>
                  </a:lnTo>
                  <a:lnTo>
                    <a:pt x="5854668" y="10160"/>
                  </a:lnTo>
                  <a:lnTo>
                    <a:pt x="5854668" y="2539"/>
                  </a:lnTo>
                  <a:close/>
                </a:path>
                <a:path w="9142730" h="193039">
                  <a:moveTo>
                    <a:pt x="5883243" y="12700"/>
                  </a:moveTo>
                  <a:lnTo>
                    <a:pt x="5873718" y="12700"/>
                  </a:lnTo>
                  <a:lnTo>
                    <a:pt x="5870543" y="16510"/>
                  </a:lnTo>
                  <a:lnTo>
                    <a:pt x="5883243" y="16510"/>
                  </a:lnTo>
                  <a:lnTo>
                    <a:pt x="5883243" y="12700"/>
                  </a:lnTo>
                  <a:close/>
                </a:path>
                <a:path w="9142730" h="193039">
                  <a:moveTo>
                    <a:pt x="5895943" y="12700"/>
                  </a:moveTo>
                  <a:lnTo>
                    <a:pt x="5892768" y="12700"/>
                  </a:lnTo>
                  <a:lnTo>
                    <a:pt x="5883243" y="16510"/>
                  </a:lnTo>
                  <a:lnTo>
                    <a:pt x="5902293" y="16510"/>
                  </a:lnTo>
                  <a:lnTo>
                    <a:pt x="5895943" y="12700"/>
                  </a:lnTo>
                  <a:close/>
                </a:path>
                <a:path w="9142730" h="193039">
                  <a:moveTo>
                    <a:pt x="5905468" y="6350"/>
                  </a:moveTo>
                  <a:lnTo>
                    <a:pt x="5905468" y="10160"/>
                  </a:lnTo>
                  <a:lnTo>
                    <a:pt x="5902293" y="12700"/>
                  </a:lnTo>
                  <a:lnTo>
                    <a:pt x="5902293" y="16510"/>
                  </a:lnTo>
                  <a:lnTo>
                    <a:pt x="5988018" y="16510"/>
                  </a:lnTo>
                  <a:lnTo>
                    <a:pt x="5965920" y="12700"/>
                  </a:lnTo>
                  <a:lnTo>
                    <a:pt x="5962618" y="10160"/>
                  </a:lnTo>
                  <a:lnTo>
                    <a:pt x="5932704" y="10160"/>
                  </a:lnTo>
                  <a:lnTo>
                    <a:pt x="5924122" y="8889"/>
                  </a:lnTo>
                  <a:lnTo>
                    <a:pt x="5914944" y="8889"/>
                  </a:lnTo>
                  <a:lnTo>
                    <a:pt x="5905468" y="6350"/>
                  </a:lnTo>
                  <a:close/>
                </a:path>
                <a:path w="9142730" h="193039">
                  <a:moveTo>
                    <a:pt x="6054693" y="10160"/>
                  </a:moveTo>
                  <a:lnTo>
                    <a:pt x="6048343" y="12700"/>
                  </a:lnTo>
                  <a:lnTo>
                    <a:pt x="5988018" y="12700"/>
                  </a:lnTo>
                  <a:lnTo>
                    <a:pt x="5988018" y="16510"/>
                  </a:lnTo>
                  <a:lnTo>
                    <a:pt x="6057868" y="16510"/>
                  </a:lnTo>
                  <a:lnTo>
                    <a:pt x="6057868" y="12700"/>
                  </a:lnTo>
                  <a:lnTo>
                    <a:pt x="6054693" y="10160"/>
                  </a:lnTo>
                  <a:close/>
                </a:path>
                <a:path w="9142730" h="193039">
                  <a:moveTo>
                    <a:pt x="6226143" y="12700"/>
                  </a:moveTo>
                  <a:lnTo>
                    <a:pt x="6213443" y="12700"/>
                  </a:lnTo>
                  <a:lnTo>
                    <a:pt x="6207093" y="16510"/>
                  </a:lnTo>
                  <a:lnTo>
                    <a:pt x="6226143" y="16510"/>
                  </a:lnTo>
                  <a:lnTo>
                    <a:pt x="6226143" y="12700"/>
                  </a:lnTo>
                  <a:close/>
                </a:path>
                <a:path w="9142730" h="193039">
                  <a:moveTo>
                    <a:pt x="6250750" y="15239"/>
                  </a:moveTo>
                  <a:lnTo>
                    <a:pt x="6236462" y="15239"/>
                  </a:lnTo>
                  <a:lnTo>
                    <a:pt x="6229318" y="16510"/>
                  </a:lnTo>
                  <a:lnTo>
                    <a:pt x="6257893" y="16510"/>
                  </a:lnTo>
                  <a:lnTo>
                    <a:pt x="6250750" y="15239"/>
                  </a:lnTo>
                  <a:close/>
                </a:path>
                <a:path w="9142730" h="193039">
                  <a:moveTo>
                    <a:pt x="6276943" y="12700"/>
                  </a:moveTo>
                  <a:lnTo>
                    <a:pt x="6261068" y="12700"/>
                  </a:lnTo>
                  <a:lnTo>
                    <a:pt x="6257893" y="16510"/>
                  </a:lnTo>
                  <a:lnTo>
                    <a:pt x="6276943" y="16510"/>
                  </a:lnTo>
                  <a:lnTo>
                    <a:pt x="6276943" y="12700"/>
                  </a:lnTo>
                  <a:close/>
                </a:path>
                <a:path w="9142730" h="193039">
                  <a:moveTo>
                    <a:pt x="6333994" y="8889"/>
                  </a:moveTo>
                  <a:lnTo>
                    <a:pt x="6308396" y="8889"/>
                  </a:lnTo>
                  <a:lnTo>
                    <a:pt x="6299168" y="10160"/>
                  </a:lnTo>
                  <a:lnTo>
                    <a:pt x="6292818" y="16510"/>
                  </a:lnTo>
                  <a:lnTo>
                    <a:pt x="6397593" y="16510"/>
                  </a:lnTo>
                  <a:lnTo>
                    <a:pt x="6397593" y="13969"/>
                  </a:lnTo>
                  <a:lnTo>
                    <a:pt x="6375716" y="13969"/>
                  </a:lnTo>
                  <a:lnTo>
                    <a:pt x="6369018" y="12700"/>
                  </a:lnTo>
                  <a:lnTo>
                    <a:pt x="6359493" y="12700"/>
                  </a:lnTo>
                  <a:lnTo>
                    <a:pt x="6353143" y="10160"/>
                  </a:lnTo>
                  <a:lnTo>
                    <a:pt x="6346793" y="10160"/>
                  </a:lnTo>
                  <a:lnTo>
                    <a:pt x="6333994" y="8889"/>
                  </a:lnTo>
                  <a:close/>
                </a:path>
                <a:path w="9142730" h="193039">
                  <a:moveTo>
                    <a:pt x="6403943" y="12700"/>
                  </a:moveTo>
                  <a:lnTo>
                    <a:pt x="6397593" y="16510"/>
                  </a:lnTo>
                  <a:lnTo>
                    <a:pt x="6569043" y="16510"/>
                  </a:lnTo>
                  <a:lnTo>
                    <a:pt x="6569043" y="15239"/>
                  </a:lnTo>
                  <a:lnTo>
                    <a:pt x="6409531" y="15239"/>
                  </a:lnTo>
                  <a:lnTo>
                    <a:pt x="6403943" y="12700"/>
                  </a:lnTo>
                  <a:close/>
                </a:path>
                <a:path w="9142730" h="193039">
                  <a:moveTo>
                    <a:pt x="6629368" y="12700"/>
                  </a:moveTo>
                  <a:lnTo>
                    <a:pt x="6616668" y="12700"/>
                  </a:lnTo>
                  <a:lnTo>
                    <a:pt x="6610318" y="16510"/>
                  </a:lnTo>
                  <a:lnTo>
                    <a:pt x="6629368" y="16510"/>
                  </a:lnTo>
                  <a:lnTo>
                    <a:pt x="6629368" y="12700"/>
                  </a:lnTo>
                  <a:close/>
                </a:path>
                <a:path w="9142730" h="193039">
                  <a:moveTo>
                    <a:pt x="6645690" y="8889"/>
                  </a:moveTo>
                  <a:lnTo>
                    <a:pt x="6635718" y="10160"/>
                  </a:lnTo>
                  <a:lnTo>
                    <a:pt x="6635718" y="12700"/>
                  </a:lnTo>
                  <a:lnTo>
                    <a:pt x="6634956" y="12700"/>
                  </a:lnTo>
                  <a:lnTo>
                    <a:pt x="6629368" y="16510"/>
                  </a:lnTo>
                  <a:lnTo>
                    <a:pt x="6673818" y="16510"/>
                  </a:lnTo>
                  <a:lnTo>
                    <a:pt x="6665633" y="13969"/>
                  </a:lnTo>
                  <a:lnTo>
                    <a:pt x="6655959" y="10160"/>
                  </a:lnTo>
                  <a:lnTo>
                    <a:pt x="6645690" y="8889"/>
                  </a:lnTo>
                  <a:close/>
                </a:path>
                <a:path w="9142730" h="193039">
                  <a:moveTo>
                    <a:pt x="7042118" y="12700"/>
                  </a:moveTo>
                  <a:lnTo>
                    <a:pt x="6701600" y="12700"/>
                  </a:lnTo>
                  <a:lnTo>
                    <a:pt x="6694456" y="13969"/>
                  </a:lnTo>
                  <a:lnTo>
                    <a:pt x="6687312" y="13969"/>
                  </a:lnTo>
                  <a:lnTo>
                    <a:pt x="6680168" y="16510"/>
                  </a:lnTo>
                  <a:lnTo>
                    <a:pt x="7042118" y="16510"/>
                  </a:lnTo>
                  <a:lnTo>
                    <a:pt x="7042118" y="12700"/>
                  </a:lnTo>
                  <a:close/>
                </a:path>
                <a:path w="9142730" h="193039">
                  <a:moveTo>
                    <a:pt x="7070693" y="12700"/>
                  </a:moveTo>
                  <a:lnTo>
                    <a:pt x="7048468" y="12700"/>
                  </a:lnTo>
                  <a:lnTo>
                    <a:pt x="7045293" y="16510"/>
                  </a:lnTo>
                  <a:lnTo>
                    <a:pt x="7073868" y="16510"/>
                  </a:lnTo>
                  <a:lnTo>
                    <a:pt x="7070693" y="12700"/>
                  </a:lnTo>
                  <a:close/>
                </a:path>
                <a:path w="9142730" h="193039">
                  <a:moveTo>
                    <a:pt x="7178643" y="12700"/>
                  </a:moveTo>
                  <a:lnTo>
                    <a:pt x="7077043" y="12700"/>
                  </a:lnTo>
                  <a:lnTo>
                    <a:pt x="7077043" y="16510"/>
                  </a:lnTo>
                  <a:lnTo>
                    <a:pt x="7181818" y="16510"/>
                  </a:lnTo>
                  <a:lnTo>
                    <a:pt x="7181437" y="15239"/>
                  </a:lnTo>
                  <a:lnTo>
                    <a:pt x="7178643" y="12700"/>
                  </a:lnTo>
                  <a:close/>
                </a:path>
                <a:path w="9142730" h="193039">
                  <a:moveTo>
                    <a:pt x="7191343" y="2539"/>
                  </a:moveTo>
                  <a:lnTo>
                    <a:pt x="7181818" y="2539"/>
                  </a:lnTo>
                  <a:lnTo>
                    <a:pt x="7180294" y="5079"/>
                  </a:lnTo>
                  <a:lnTo>
                    <a:pt x="7179405" y="5079"/>
                  </a:lnTo>
                  <a:lnTo>
                    <a:pt x="7178643" y="10160"/>
                  </a:lnTo>
                  <a:lnTo>
                    <a:pt x="7180294" y="11429"/>
                  </a:lnTo>
                  <a:lnTo>
                    <a:pt x="7181437" y="15239"/>
                  </a:lnTo>
                  <a:lnTo>
                    <a:pt x="7182707" y="15239"/>
                  </a:lnTo>
                  <a:lnTo>
                    <a:pt x="7184866" y="16510"/>
                  </a:lnTo>
                  <a:lnTo>
                    <a:pt x="7289768" y="16510"/>
                  </a:lnTo>
                  <a:lnTo>
                    <a:pt x="7284460" y="15239"/>
                  </a:lnTo>
                  <a:lnTo>
                    <a:pt x="7278259" y="13969"/>
                  </a:lnTo>
                  <a:lnTo>
                    <a:pt x="7271463" y="12700"/>
                  </a:lnTo>
                  <a:lnTo>
                    <a:pt x="7249585" y="12700"/>
                  </a:lnTo>
                  <a:lnTo>
                    <a:pt x="7234206" y="11429"/>
                  </a:lnTo>
                  <a:lnTo>
                    <a:pt x="7204043" y="6350"/>
                  </a:lnTo>
                  <a:lnTo>
                    <a:pt x="7194518" y="6350"/>
                  </a:lnTo>
                  <a:lnTo>
                    <a:pt x="7191343" y="2539"/>
                  </a:lnTo>
                  <a:close/>
                </a:path>
                <a:path w="9142730" h="193039">
                  <a:moveTo>
                    <a:pt x="7416768" y="10160"/>
                  </a:moveTo>
                  <a:lnTo>
                    <a:pt x="7416768" y="16510"/>
                  </a:lnTo>
                  <a:lnTo>
                    <a:pt x="7445343" y="16510"/>
                  </a:lnTo>
                  <a:lnTo>
                    <a:pt x="7438993" y="12700"/>
                  </a:lnTo>
                  <a:lnTo>
                    <a:pt x="7419943" y="12700"/>
                  </a:lnTo>
                  <a:lnTo>
                    <a:pt x="7416768" y="10160"/>
                  </a:lnTo>
                  <a:close/>
                </a:path>
                <a:path w="9142730" h="193039">
                  <a:moveTo>
                    <a:pt x="7467568" y="12700"/>
                  </a:moveTo>
                  <a:lnTo>
                    <a:pt x="7451693" y="12700"/>
                  </a:lnTo>
                  <a:lnTo>
                    <a:pt x="7445343" y="16510"/>
                  </a:lnTo>
                  <a:lnTo>
                    <a:pt x="7467568" y="16510"/>
                  </a:lnTo>
                  <a:lnTo>
                    <a:pt x="7467568" y="12700"/>
                  </a:lnTo>
                  <a:close/>
                </a:path>
                <a:path w="9142730" h="193039">
                  <a:moveTo>
                    <a:pt x="7492968" y="10160"/>
                  </a:moveTo>
                  <a:lnTo>
                    <a:pt x="7492968" y="16510"/>
                  </a:lnTo>
                  <a:lnTo>
                    <a:pt x="7496143" y="16510"/>
                  </a:lnTo>
                  <a:lnTo>
                    <a:pt x="7496143" y="12700"/>
                  </a:lnTo>
                  <a:lnTo>
                    <a:pt x="7492968" y="10160"/>
                  </a:lnTo>
                  <a:close/>
                </a:path>
                <a:path w="9142730" h="193039">
                  <a:moveTo>
                    <a:pt x="7905718" y="10160"/>
                  </a:moveTo>
                  <a:lnTo>
                    <a:pt x="7899368" y="10160"/>
                  </a:lnTo>
                  <a:lnTo>
                    <a:pt x="7896193" y="12700"/>
                  </a:lnTo>
                  <a:lnTo>
                    <a:pt x="7556468" y="12700"/>
                  </a:lnTo>
                  <a:lnTo>
                    <a:pt x="7553293" y="16510"/>
                  </a:lnTo>
                  <a:lnTo>
                    <a:pt x="7905718" y="16510"/>
                  </a:lnTo>
                  <a:lnTo>
                    <a:pt x="7905718" y="10160"/>
                  </a:lnTo>
                  <a:close/>
                </a:path>
                <a:path w="9142730" h="193039">
                  <a:moveTo>
                    <a:pt x="7930722" y="11429"/>
                  </a:moveTo>
                  <a:lnTo>
                    <a:pt x="7920800" y="12700"/>
                  </a:lnTo>
                  <a:lnTo>
                    <a:pt x="7912068" y="13969"/>
                  </a:lnTo>
                  <a:lnTo>
                    <a:pt x="7905718" y="16510"/>
                  </a:lnTo>
                  <a:lnTo>
                    <a:pt x="7940770" y="16510"/>
                  </a:lnTo>
                  <a:lnTo>
                    <a:pt x="7940643" y="12700"/>
                  </a:lnTo>
                  <a:lnTo>
                    <a:pt x="7930722" y="11429"/>
                  </a:lnTo>
                  <a:close/>
                </a:path>
                <a:path w="9142730" h="193039">
                  <a:moveTo>
                    <a:pt x="7956518" y="12700"/>
                  </a:moveTo>
                  <a:lnTo>
                    <a:pt x="7953343" y="12700"/>
                  </a:lnTo>
                  <a:lnTo>
                    <a:pt x="7950168" y="16510"/>
                  </a:lnTo>
                  <a:lnTo>
                    <a:pt x="7956518" y="16510"/>
                  </a:lnTo>
                  <a:lnTo>
                    <a:pt x="7956518" y="12700"/>
                  </a:lnTo>
                  <a:close/>
                </a:path>
                <a:path w="9142730" h="193039">
                  <a:moveTo>
                    <a:pt x="7980033" y="10160"/>
                  </a:moveTo>
                  <a:lnTo>
                    <a:pt x="7972393" y="10160"/>
                  </a:lnTo>
                  <a:lnTo>
                    <a:pt x="7966043" y="16510"/>
                  </a:lnTo>
                  <a:lnTo>
                    <a:pt x="8181943" y="16510"/>
                  </a:lnTo>
                  <a:lnTo>
                    <a:pt x="8181943" y="12700"/>
                  </a:lnTo>
                  <a:lnTo>
                    <a:pt x="7996504" y="12700"/>
                  </a:lnTo>
                  <a:lnTo>
                    <a:pt x="7980033" y="10160"/>
                  </a:lnTo>
                  <a:close/>
                </a:path>
                <a:path w="9142730" h="193039">
                  <a:moveTo>
                    <a:pt x="8296243" y="10160"/>
                  </a:moveTo>
                  <a:lnTo>
                    <a:pt x="8293068" y="12700"/>
                  </a:lnTo>
                  <a:lnTo>
                    <a:pt x="8289893" y="16510"/>
                  </a:lnTo>
                  <a:lnTo>
                    <a:pt x="8305768" y="16510"/>
                  </a:lnTo>
                  <a:lnTo>
                    <a:pt x="8302593" y="12700"/>
                  </a:lnTo>
                  <a:lnTo>
                    <a:pt x="8296243" y="10160"/>
                  </a:lnTo>
                  <a:close/>
                </a:path>
                <a:path w="9142730" h="193039">
                  <a:moveTo>
                    <a:pt x="8315293" y="12700"/>
                  </a:moveTo>
                  <a:lnTo>
                    <a:pt x="8314531" y="12700"/>
                  </a:lnTo>
                  <a:lnTo>
                    <a:pt x="8312118" y="16510"/>
                  </a:lnTo>
                  <a:lnTo>
                    <a:pt x="8315293" y="16510"/>
                  </a:lnTo>
                  <a:lnTo>
                    <a:pt x="8315293" y="12700"/>
                  </a:lnTo>
                  <a:close/>
                </a:path>
                <a:path w="9142730" h="193039">
                  <a:moveTo>
                    <a:pt x="8337518" y="12700"/>
                  </a:moveTo>
                  <a:lnTo>
                    <a:pt x="8324818" y="12700"/>
                  </a:lnTo>
                  <a:lnTo>
                    <a:pt x="8315293" y="16510"/>
                  </a:lnTo>
                  <a:lnTo>
                    <a:pt x="8337518" y="16510"/>
                  </a:lnTo>
                  <a:lnTo>
                    <a:pt x="8337518" y="12700"/>
                  </a:lnTo>
                  <a:close/>
                </a:path>
                <a:path w="9142730" h="193039">
                  <a:moveTo>
                    <a:pt x="8343868" y="10160"/>
                  </a:moveTo>
                  <a:lnTo>
                    <a:pt x="8343868" y="12700"/>
                  </a:lnTo>
                  <a:lnTo>
                    <a:pt x="8343106" y="12700"/>
                  </a:lnTo>
                  <a:lnTo>
                    <a:pt x="8337518" y="16510"/>
                  </a:lnTo>
                  <a:lnTo>
                    <a:pt x="8356568" y="16510"/>
                  </a:lnTo>
                  <a:lnTo>
                    <a:pt x="8356568" y="12700"/>
                  </a:lnTo>
                  <a:lnTo>
                    <a:pt x="8343868" y="10160"/>
                  </a:lnTo>
                  <a:close/>
                </a:path>
                <a:path w="9142730" h="193039">
                  <a:moveTo>
                    <a:pt x="8366093" y="12700"/>
                  </a:moveTo>
                  <a:lnTo>
                    <a:pt x="8359743" y="12700"/>
                  </a:lnTo>
                  <a:lnTo>
                    <a:pt x="8356568" y="16510"/>
                  </a:lnTo>
                  <a:lnTo>
                    <a:pt x="8375618" y="16510"/>
                  </a:lnTo>
                  <a:lnTo>
                    <a:pt x="8366093" y="12700"/>
                  </a:lnTo>
                  <a:close/>
                </a:path>
                <a:path w="9142730" h="193039">
                  <a:moveTo>
                    <a:pt x="8385143" y="12700"/>
                  </a:moveTo>
                  <a:lnTo>
                    <a:pt x="8378793" y="12700"/>
                  </a:lnTo>
                  <a:lnTo>
                    <a:pt x="8375618" y="16510"/>
                  </a:lnTo>
                  <a:lnTo>
                    <a:pt x="8385143" y="16510"/>
                  </a:lnTo>
                  <a:lnTo>
                    <a:pt x="8385143" y="12700"/>
                  </a:lnTo>
                  <a:close/>
                </a:path>
                <a:path w="9142730" h="193039">
                  <a:moveTo>
                    <a:pt x="8401018" y="12700"/>
                  </a:moveTo>
                  <a:lnTo>
                    <a:pt x="8388318" y="12700"/>
                  </a:lnTo>
                  <a:lnTo>
                    <a:pt x="8385143" y="16510"/>
                  </a:lnTo>
                  <a:lnTo>
                    <a:pt x="8401018" y="16510"/>
                  </a:lnTo>
                  <a:lnTo>
                    <a:pt x="8401018" y="12700"/>
                  </a:lnTo>
                  <a:close/>
                </a:path>
                <a:path w="9142730" h="193039">
                  <a:moveTo>
                    <a:pt x="8429593" y="10160"/>
                  </a:moveTo>
                  <a:lnTo>
                    <a:pt x="8425656" y="10160"/>
                  </a:lnTo>
                  <a:lnTo>
                    <a:pt x="8423243" y="12700"/>
                  </a:lnTo>
                  <a:lnTo>
                    <a:pt x="8413718" y="12700"/>
                  </a:lnTo>
                  <a:lnTo>
                    <a:pt x="8407368" y="16510"/>
                  </a:lnTo>
                  <a:lnTo>
                    <a:pt x="8432768" y="16510"/>
                  </a:lnTo>
                  <a:lnTo>
                    <a:pt x="8429593" y="10160"/>
                  </a:lnTo>
                  <a:close/>
                </a:path>
                <a:path w="9142730" h="193039">
                  <a:moveTo>
                    <a:pt x="8467693" y="6350"/>
                  </a:moveTo>
                  <a:lnTo>
                    <a:pt x="8442293" y="6350"/>
                  </a:lnTo>
                  <a:lnTo>
                    <a:pt x="8442293" y="10160"/>
                  </a:lnTo>
                  <a:lnTo>
                    <a:pt x="8439118" y="12700"/>
                  </a:lnTo>
                  <a:lnTo>
                    <a:pt x="8432768" y="16510"/>
                  </a:lnTo>
                  <a:lnTo>
                    <a:pt x="8540718" y="16510"/>
                  </a:lnTo>
                  <a:lnTo>
                    <a:pt x="8540718" y="12700"/>
                  </a:lnTo>
                  <a:lnTo>
                    <a:pt x="8493855" y="12700"/>
                  </a:lnTo>
                  <a:lnTo>
                    <a:pt x="8493474" y="11429"/>
                  </a:lnTo>
                  <a:lnTo>
                    <a:pt x="8492585" y="10160"/>
                  </a:lnTo>
                  <a:lnTo>
                    <a:pt x="8474043" y="10160"/>
                  </a:lnTo>
                  <a:lnTo>
                    <a:pt x="8467693" y="6350"/>
                  </a:lnTo>
                  <a:close/>
                </a:path>
                <a:path w="9142730" h="193039">
                  <a:moveTo>
                    <a:pt x="8553418" y="12700"/>
                  </a:moveTo>
                  <a:lnTo>
                    <a:pt x="8550243" y="12700"/>
                  </a:lnTo>
                  <a:lnTo>
                    <a:pt x="8547068" y="16510"/>
                  </a:lnTo>
                  <a:lnTo>
                    <a:pt x="8553418" y="16510"/>
                  </a:lnTo>
                  <a:lnTo>
                    <a:pt x="8553418" y="12700"/>
                  </a:lnTo>
                  <a:close/>
                </a:path>
                <a:path w="9142730" h="193039">
                  <a:moveTo>
                    <a:pt x="8581993" y="6350"/>
                  </a:moveTo>
                  <a:lnTo>
                    <a:pt x="8581993" y="12700"/>
                  </a:lnTo>
                  <a:lnTo>
                    <a:pt x="8575643" y="16510"/>
                  </a:lnTo>
                  <a:lnTo>
                    <a:pt x="8677243" y="16510"/>
                  </a:lnTo>
                  <a:lnTo>
                    <a:pt x="8677243" y="12700"/>
                  </a:lnTo>
                  <a:lnTo>
                    <a:pt x="8668264" y="11429"/>
                  </a:lnTo>
                  <a:lnTo>
                    <a:pt x="8660178" y="11429"/>
                  </a:lnTo>
                  <a:lnTo>
                    <a:pt x="8652687" y="10160"/>
                  </a:lnTo>
                  <a:lnTo>
                    <a:pt x="8610568" y="10160"/>
                  </a:lnTo>
                  <a:lnTo>
                    <a:pt x="8609510" y="8889"/>
                  </a:lnTo>
                  <a:lnTo>
                    <a:pt x="8589981" y="8889"/>
                  </a:lnTo>
                  <a:lnTo>
                    <a:pt x="8581993" y="6350"/>
                  </a:lnTo>
                  <a:close/>
                </a:path>
                <a:path w="9142730" h="193039">
                  <a:moveTo>
                    <a:pt x="8928068" y="6350"/>
                  </a:moveTo>
                  <a:lnTo>
                    <a:pt x="8912193" y="6350"/>
                  </a:lnTo>
                  <a:lnTo>
                    <a:pt x="8912193" y="10160"/>
                  </a:lnTo>
                  <a:lnTo>
                    <a:pt x="8686768" y="10160"/>
                  </a:lnTo>
                  <a:lnTo>
                    <a:pt x="8682831" y="11429"/>
                  </a:lnTo>
                  <a:lnTo>
                    <a:pt x="8677243" y="16510"/>
                  </a:lnTo>
                  <a:lnTo>
                    <a:pt x="9001093" y="16510"/>
                  </a:lnTo>
                  <a:lnTo>
                    <a:pt x="8991568" y="13969"/>
                  </a:lnTo>
                  <a:lnTo>
                    <a:pt x="8982043" y="12700"/>
                  </a:lnTo>
                  <a:lnTo>
                    <a:pt x="8937593" y="12700"/>
                  </a:lnTo>
                  <a:lnTo>
                    <a:pt x="8928068" y="6350"/>
                  </a:lnTo>
                  <a:close/>
                </a:path>
                <a:path w="9142730" h="193039">
                  <a:moveTo>
                    <a:pt x="9140793" y="12700"/>
                  </a:moveTo>
                  <a:lnTo>
                    <a:pt x="9001093" y="12700"/>
                  </a:lnTo>
                  <a:lnTo>
                    <a:pt x="9001093" y="16510"/>
                  </a:lnTo>
                  <a:lnTo>
                    <a:pt x="9140793" y="16510"/>
                  </a:lnTo>
                  <a:lnTo>
                    <a:pt x="9140793" y="12700"/>
                  </a:lnTo>
                  <a:close/>
                </a:path>
                <a:path w="9142730" h="193039">
                  <a:moveTo>
                    <a:pt x="6569043" y="12700"/>
                  </a:moveTo>
                  <a:lnTo>
                    <a:pt x="6410293" y="12700"/>
                  </a:lnTo>
                  <a:lnTo>
                    <a:pt x="6410293" y="15239"/>
                  </a:lnTo>
                  <a:lnTo>
                    <a:pt x="6569043" y="15239"/>
                  </a:lnTo>
                  <a:lnTo>
                    <a:pt x="6569043" y="12700"/>
                  </a:lnTo>
                  <a:close/>
                </a:path>
                <a:path w="9142730" h="193039">
                  <a:moveTo>
                    <a:pt x="50800" y="7620"/>
                  </a:moveTo>
                  <a:lnTo>
                    <a:pt x="48419" y="13969"/>
                  </a:lnTo>
                  <a:lnTo>
                    <a:pt x="61594" y="13969"/>
                  </a:lnTo>
                  <a:lnTo>
                    <a:pt x="63500" y="10160"/>
                  </a:lnTo>
                  <a:lnTo>
                    <a:pt x="60324" y="10160"/>
                  </a:lnTo>
                  <a:lnTo>
                    <a:pt x="50800" y="7620"/>
                  </a:lnTo>
                  <a:close/>
                </a:path>
                <a:path w="9142730" h="193039">
                  <a:moveTo>
                    <a:pt x="6159468" y="12700"/>
                  </a:moveTo>
                  <a:lnTo>
                    <a:pt x="6153118" y="12700"/>
                  </a:lnTo>
                  <a:lnTo>
                    <a:pt x="6148604" y="13969"/>
                  </a:lnTo>
                  <a:lnTo>
                    <a:pt x="6159468" y="13969"/>
                  </a:lnTo>
                  <a:lnTo>
                    <a:pt x="6159468" y="12700"/>
                  </a:lnTo>
                  <a:close/>
                </a:path>
                <a:path w="9142730" h="193039">
                  <a:moveTo>
                    <a:pt x="6397593" y="12700"/>
                  </a:moveTo>
                  <a:lnTo>
                    <a:pt x="6382115" y="12700"/>
                  </a:lnTo>
                  <a:lnTo>
                    <a:pt x="6375716" y="13969"/>
                  </a:lnTo>
                  <a:lnTo>
                    <a:pt x="6397593" y="13969"/>
                  </a:lnTo>
                  <a:lnTo>
                    <a:pt x="6397593" y="12700"/>
                  </a:lnTo>
                  <a:close/>
                </a:path>
                <a:path w="9142730" h="193039">
                  <a:moveTo>
                    <a:pt x="168269" y="10160"/>
                  </a:moveTo>
                  <a:lnTo>
                    <a:pt x="165094" y="12700"/>
                  </a:lnTo>
                  <a:lnTo>
                    <a:pt x="171444" y="12700"/>
                  </a:lnTo>
                  <a:lnTo>
                    <a:pt x="168269" y="10160"/>
                  </a:lnTo>
                  <a:close/>
                </a:path>
                <a:path w="9142730" h="193039">
                  <a:moveTo>
                    <a:pt x="174619" y="6350"/>
                  </a:moveTo>
                  <a:lnTo>
                    <a:pt x="174619" y="12700"/>
                  </a:lnTo>
                  <a:lnTo>
                    <a:pt x="246056" y="12700"/>
                  </a:lnTo>
                  <a:lnTo>
                    <a:pt x="228594" y="10160"/>
                  </a:lnTo>
                  <a:lnTo>
                    <a:pt x="196050" y="10160"/>
                  </a:lnTo>
                  <a:lnTo>
                    <a:pt x="188906" y="8889"/>
                  </a:lnTo>
                  <a:lnTo>
                    <a:pt x="181763" y="8889"/>
                  </a:lnTo>
                  <a:lnTo>
                    <a:pt x="174619" y="6350"/>
                  </a:lnTo>
                  <a:close/>
                </a:path>
                <a:path w="9142730" h="193039">
                  <a:moveTo>
                    <a:pt x="380994" y="10160"/>
                  </a:moveTo>
                  <a:lnTo>
                    <a:pt x="368294" y="10160"/>
                  </a:lnTo>
                  <a:lnTo>
                    <a:pt x="361944" y="12700"/>
                  </a:lnTo>
                  <a:lnTo>
                    <a:pt x="380994" y="12700"/>
                  </a:lnTo>
                  <a:lnTo>
                    <a:pt x="380994" y="10160"/>
                  </a:lnTo>
                  <a:close/>
                </a:path>
                <a:path w="9142730" h="193039">
                  <a:moveTo>
                    <a:pt x="790569" y="2539"/>
                  </a:moveTo>
                  <a:lnTo>
                    <a:pt x="761994" y="2539"/>
                  </a:lnTo>
                  <a:lnTo>
                    <a:pt x="761994" y="10160"/>
                  </a:lnTo>
                  <a:lnTo>
                    <a:pt x="758819" y="12700"/>
                  </a:lnTo>
                  <a:lnTo>
                    <a:pt x="790569" y="12700"/>
                  </a:lnTo>
                  <a:lnTo>
                    <a:pt x="790569" y="2539"/>
                  </a:lnTo>
                  <a:close/>
                </a:path>
                <a:path w="9142730" h="193039">
                  <a:moveTo>
                    <a:pt x="803269" y="6350"/>
                  </a:moveTo>
                  <a:lnTo>
                    <a:pt x="800094" y="10160"/>
                  </a:lnTo>
                  <a:lnTo>
                    <a:pt x="796919" y="10160"/>
                  </a:lnTo>
                  <a:lnTo>
                    <a:pt x="790569" y="12700"/>
                  </a:lnTo>
                  <a:lnTo>
                    <a:pt x="806444" y="12700"/>
                  </a:lnTo>
                  <a:lnTo>
                    <a:pt x="803269" y="10160"/>
                  </a:lnTo>
                  <a:lnTo>
                    <a:pt x="803269" y="6350"/>
                  </a:lnTo>
                  <a:close/>
                </a:path>
                <a:path w="9142730" h="193039">
                  <a:moveTo>
                    <a:pt x="822319" y="10160"/>
                  </a:moveTo>
                  <a:lnTo>
                    <a:pt x="809619" y="10160"/>
                  </a:lnTo>
                  <a:lnTo>
                    <a:pt x="809619" y="12700"/>
                  </a:lnTo>
                  <a:lnTo>
                    <a:pt x="825494" y="12700"/>
                  </a:lnTo>
                  <a:lnTo>
                    <a:pt x="822319" y="10160"/>
                  </a:lnTo>
                  <a:close/>
                </a:path>
                <a:path w="9142730" h="193039">
                  <a:moveTo>
                    <a:pt x="838194" y="10160"/>
                  </a:moveTo>
                  <a:lnTo>
                    <a:pt x="831882" y="10160"/>
                  </a:lnTo>
                  <a:lnTo>
                    <a:pt x="831844" y="12700"/>
                  </a:lnTo>
                  <a:lnTo>
                    <a:pt x="838194" y="12700"/>
                  </a:lnTo>
                  <a:lnTo>
                    <a:pt x="838194" y="10160"/>
                  </a:lnTo>
                  <a:close/>
                </a:path>
                <a:path w="9142730" h="193039">
                  <a:moveTo>
                    <a:pt x="1282668" y="6350"/>
                  </a:moveTo>
                  <a:lnTo>
                    <a:pt x="1269968" y="12700"/>
                  </a:lnTo>
                  <a:lnTo>
                    <a:pt x="1422368" y="12700"/>
                  </a:lnTo>
                  <a:lnTo>
                    <a:pt x="1422368" y="10160"/>
                  </a:lnTo>
                  <a:lnTo>
                    <a:pt x="1279493" y="10160"/>
                  </a:lnTo>
                  <a:lnTo>
                    <a:pt x="1282668" y="6350"/>
                  </a:lnTo>
                  <a:close/>
                </a:path>
                <a:path w="9142730" h="193039">
                  <a:moveTo>
                    <a:pt x="1450943" y="6350"/>
                  </a:moveTo>
                  <a:lnTo>
                    <a:pt x="1437053" y="8889"/>
                  </a:lnTo>
                  <a:lnTo>
                    <a:pt x="1430852" y="10160"/>
                  </a:lnTo>
                  <a:lnTo>
                    <a:pt x="1425543" y="12700"/>
                  </a:lnTo>
                  <a:lnTo>
                    <a:pt x="1479518" y="12700"/>
                  </a:lnTo>
                  <a:lnTo>
                    <a:pt x="1466818" y="10160"/>
                  </a:lnTo>
                  <a:lnTo>
                    <a:pt x="1454118" y="10160"/>
                  </a:lnTo>
                  <a:lnTo>
                    <a:pt x="1450943" y="6350"/>
                  </a:lnTo>
                  <a:close/>
                </a:path>
                <a:path w="9142730" h="193039">
                  <a:moveTo>
                    <a:pt x="1689068" y="6350"/>
                  </a:moveTo>
                  <a:lnTo>
                    <a:pt x="1689068" y="10160"/>
                  </a:lnTo>
                  <a:lnTo>
                    <a:pt x="1679543" y="12700"/>
                  </a:lnTo>
                  <a:lnTo>
                    <a:pt x="1708118" y="12700"/>
                  </a:lnTo>
                  <a:lnTo>
                    <a:pt x="1708118" y="10160"/>
                  </a:lnTo>
                  <a:lnTo>
                    <a:pt x="1695418" y="10160"/>
                  </a:lnTo>
                  <a:lnTo>
                    <a:pt x="1689068" y="6350"/>
                  </a:lnTo>
                  <a:close/>
                </a:path>
                <a:path w="9142730" h="193039">
                  <a:moveTo>
                    <a:pt x="1711293" y="2539"/>
                  </a:moveTo>
                  <a:lnTo>
                    <a:pt x="1711293" y="10160"/>
                  </a:lnTo>
                  <a:lnTo>
                    <a:pt x="1708118" y="12700"/>
                  </a:lnTo>
                  <a:lnTo>
                    <a:pt x="1790668" y="12700"/>
                  </a:lnTo>
                  <a:lnTo>
                    <a:pt x="1787493" y="10160"/>
                  </a:lnTo>
                  <a:lnTo>
                    <a:pt x="1777968" y="10160"/>
                  </a:lnTo>
                  <a:lnTo>
                    <a:pt x="1776381" y="6350"/>
                  </a:lnTo>
                  <a:lnTo>
                    <a:pt x="1714468" y="6350"/>
                  </a:lnTo>
                  <a:lnTo>
                    <a:pt x="1711293" y="2539"/>
                  </a:lnTo>
                  <a:close/>
                </a:path>
                <a:path w="9142730" h="193039">
                  <a:moveTo>
                    <a:pt x="1800193" y="10160"/>
                  </a:moveTo>
                  <a:lnTo>
                    <a:pt x="1790668" y="10160"/>
                  </a:lnTo>
                  <a:lnTo>
                    <a:pt x="1790668" y="12700"/>
                  </a:lnTo>
                  <a:lnTo>
                    <a:pt x="1854168" y="12700"/>
                  </a:lnTo>
                  <a:lnTo>
                    <a:pt x="1854168" y="11429"/>
                  </a:lnTo>
                  <a:lnTo>
                    <a:pt x="1810215" y="11429"/>
                  </a:lnTo>
                  <a:lnTo>
                    <a:pt x="1800193" y="10160"/>
                  </a:lnTo>
                  <a:close/>
                </a:path>
                <a:path w="9142730" h="193039">
                  <a:moveTo>
                    <a:pt x="1863693" y="10160"/>
                  </a:moveTo>
                  <a:lnTo>
                    <a:pt x="1860518" y="10160"/>
                  </a:lnTo>
                  <a:lnTo>
                    <a:pt x="1854168" y="12700"/>
                  </a:lnTo>
                  <a:lnTo>
                    <a:pt x="1870043" y="12700"/>
                  </a:lnTo>
                  <a:lnTo>
                    <a:pt x="1863693" y="10160"/>
                  </a:lnTo>
                  <a:close/>
                </a:path>
                <a:path w="9142730" h="193039">
                  <a:moveTo>
                    <a:pt x="2012918" y="10160"/>
                  </a:moveTo>
                  <a:lnTo>
                    <a:pt x="1998631" y="10160"/>
                  </a:lnTo>
                  <a:lnTo>
                    <a:pt x="1984343" y="12700"/>
                  </a:lnTo>
                  <a:lnTo>
                    <a:pt x="2019268" y="12700"/>
                  </a:lnTo>
                  <a:lnTo>
                    <a:pt x="2012918" y="10160"/>
                  </a:lnTo>
                  <a:close/>
                </a:path>
                <a:path w="9142730" h="193039">
                  <a:moveTo>
                    <a:pt x="2031968" y="10160"/>
                  </a:moveTo>
                  <a:lnTo>
                    <a:pt x="2025618" y="10160"/>
                  </a:lnTo>
                  <a:lnTo>
                    <a:pt x="2019268" y="12700"/>
                  </a:lnTo>
                  <a:lnTo>
                    <a:pt x="2035143" y="12700"/>
                  </a:lnTo>
                  <a:lnTo>
                    <a:pt x="2031968" y="10160"/>
                  </a:lnTo>
                  <a:close/>
                </a:path>
                <a:path w="9142730" h="193039">
                  <a:moveTo>
                    <a:pt x="2219293" y="2539"/>
                  </a:moveTo>
                  <a:lnTo>
                    <a:pt x="2219293" y="10160"/>
                  </a:lnTo>
                  <a:lnTo>
                    <a:pt x="2216118" y="12700"/>
                  </a:lnTo>
                  <a:lnTo>
                    <a:pt x="2273268" y="12700"/>
                  </a:lnTo>
                  <a:lnTo>
                    <a:pt x="2266918" y="10160"/>
                  </a:lnTo>
                  <a:lnTo>
                    <a:pt x="2251043" y="10160"/>
                  </a:lnTo>
                  <a:lnTo>
                    <a:pt x="2243850" y="7620"/>
                  </a:lnTo>
                  <a:lnTo>
                    <a:pt x="2236359" y="6350"/>
                  </a:lnTo>
                  <a:lnTo>
                    <a:pt x="2228273" y="5079"/>
                  </a:lnTo>
                  <a:lnTo>
                    <a:pt x="2219293" y="2539"/>
                  </a:lnTo>
                  <a:close/>
                </a:path>
                <a:path w="9142730" h="193039">
                  <a:moveTo>
                    <a:pt x="2339943" y="10160"/>
                  </a:moveTo>
                  <a:lnTo>
                    <a:pt x="2333593" y="12700"/>
                  </a:lnTo>
                  <a:lnTo>
                    <a:pt x="2339943" y="12700"/>
                  </a:lnTo>
                  <a:lnTo>
                    <a:pt x="2339943" y="10160"/>
                  </a:lnTo>
                  <a:close/>
                </a:path>
                <a:path w="9142730" h="193039">
                  <a:moveTo>
                    <a:pt x="2371693" y="10160"/>
                  </a:moveTo>
                  <a:lnTo>
                    <a:pt x="2365343" y="12700"/>
                  </a:lnTo>
                  <a:lnTo>
                    <a:pt x="2371693" y="12700"/>
                  </a:lnTo>
                  <a:lnTo>
                    <a:pt x="2371693" y="10160"/>
                  </a:lnTo>
                  <a:close/>
                </a:path>
                <a:path w="9142730" h="193039">
                  <a:moveTo>
                    <a:pt x="2387568" y="10160"/>
                  </a:moveTo>
                  <a:lnTo>
                    <a:pt x="2381218" y="10160"/>
                  </a:lnTo>
                  <a:lnTo>
                    <a:pt x="2378043" y="12700"/>
                  </a:lnTo>
                  <a:lnTo>
                    <a:pt x="2387568" y="12700"/>
                  </a:lnTo>
                  <a:lnTo>
                    <a:pt x="2387568" y="10160"/>
                  </a:lnTo>
                  <a:close/>
                </a:path>
                <a:path w="9142730" h="193039">
                  <a:moveTo>
                    <a:pt x="2416143" y="10160"/>
                  </a:moveTo>
                  <a:lnTo>
                    <a:pt x="2390743" y="10160"/>
                  </a:lnTo>
                  <a:lnTo>
                    <a:pt x="2390743" y="12700"/>
                  </a:lnTo>
                  <a:lnTo>
                    <a:pt x="2432018" y="12700"/>
                  </a:lnTo>
                  <a:lnTo>
                    <a:pt x="2423783" y="11429"/>
                  </a:lnTo>
                  <a:lnTo>
                    <a:pt x="2416143" y="10160"/>
                  </a:lnTo>
                  <a:close/>
                </a:path>
                <a:path w="9142730" h="193039">
                  <a:moveTo>
                    <a:pt x="2559018" y="10160"/>
                  </a:moveTo>
                  <a:lnTo>
                    <a:pt x="2555843" y="12700"/>
                  </a:lnTo>
                  <a:lnTo>
                    <a:pt x="2562193" y="12700"/>
                  </a:lnTo>
                  <a:lnTo>
                    <a:pt x="2559018" y="10160"/>
                  </a:lnTo>
                  <a:close/>
                </a:path>
                <a:path w="9142730" h="193039">
                  <a:moveTo>
                    <a:pt x="2571718" y="2539"/>
                  </a:moveTo>
                  <a:lnTo>
                    <a:pt x="2562193" y="2539"/>
                  </a:lnTo>
                  <a:lnTo>
                    <a:pt x="2565368" y="6350"/>
                  </a:lnTo>
                  <a:lnTo>
                    <a:pt x="2565368" y="12700"/>
                  </a:lnTo>
                  <a:lnTo>
                    <a:pt x="2578068" y="12700"/>
                  </a:lnTo>
                  <a:lnTo>
                    <a:pt x="2578068" y="6350"/>
                  </a:lnTo>
                  <a:lnTo>
                    <a:pt x="2571718" y="2539"/>
                  </a:lnTo>
                  <a:close/>
                </a:path>
                <a:path w="9142730" h="193039">
                  <a:moveTo>
                    <a:pt x="2597118" y="10160"/>
                  </a:moveTo>
                  <a:lnTo>
                    <a:pt x="2590768" y="10160"/>
                  </a:lnTo>
                  <a:lnTo>
                    <a:pt x="2584418" y="12700"/>
                  </a:lnTo>
                  <a:lnTo>
                    <a:pt x="2597118" y="12700"/>
                  </a:lnTo>
                  <a:lnTo>
                    <a:pt x="2597118" y="10160"/>
                  </a:lnTo>
                  <a:close/>
                </a:path>
                <a:path w="9142730" h="193039">
                  <a:moveTo>
                    <a:pt x="2778093" y="10160"/>
                  </a:moveTo>
                  <a:lnTo>
                    <a:pt x="2774918" y="12700"/>
                  </a:lnTo>
                  <a:lnTo>
                    <a:pt x="2778093" y="12700"/>
                  </a:lnTo>
                  <a:lnTo>
                    <a:pt x="2778093" y="10160"/>
                  </a:lnTo>
                  <a:close/>
                </a:path>
                <a:path w="9142730" h="193039">
                  <a:moveTo>
                    <a:pt x="2816193" y="10160"/>
                  </a:moveTo>
                  <a:lnTo>
                    <a:pt x="2801509" y="10160"/>
                  </a:lnTo>
                  <a:lnTo>
                    <a:pt x="2793423" y="11429"/>
                  </a:lnTo>
                  <a:lnTo>
                    <a:pt x="2784443" y="12700"/>
                  </a:lnTo>
                  <a:lnTo>
                    <a:pt x="2822543" y="12700"/>
                  </a:lnTo>
                  <a:lnTo>
                    <a:pt x="2816193" y="10160"/>
                  </a:lnTo>
                  <a:close/>
                </a:path>
                <a:path w="9142730" h="193039">
                  <a:moveTo>
                    <a:pt x="2838418" y="10160"/>
                  </a:moveTo>
                  <a:lnTo>
                    <a:pt x="2828893" y="10160"/>
                  </a:lnTo>
                  <a:lnTo>
                    <a:pt x="2822543" y="12700"/>
                  </a:lnTo>
                  <a:lnTo>
                    <a:pt x="2841593" y="12700"/>
                  </a:lnTo>
                  <a:lnTo>
                    <a:pt x="2838418" y="10160"/>
                  </a:lnTo>
                  <a:close/>
                </a:path>
                <a:path w="9142730" h="193039">
                  <a:moveTo>
                    <a:pt x="3032093" y="10160"/>
                  </a:moveTo>
                  <a:lnTo>
                    <a:pt x="3031331" y="10160"/>
                  </a:lnTo>
                  <a:lnTo>
                    <a:pt x="3028156" y="11429"/>
                  </a:lnTo>
                  <a:lnTo>
                    <a:pt x="3022568" y="12700"/>
                  </a:lnTo>
                  <a:lnTo>
                    <a:pt x="3050463" y="12700"/>
                  </a:lnTo>
                  <a:lnTo>
                    <a:pt x="3040475" y="11429"/>
                  </a:lnTo>
                  <a:lnTo>
                    <a:pt x="3032093" y="10160"/>
                  </a:lnTo>
                  <a:close/>
                </a:path>
                <a:path w="9142730" h="193039">
                  <a:moveTo>
                    <a:pt x="3082893" y="10160"/>
                  </a:moveTo>
                  <a:lnTo>
                    <a:pt x="3064818" y="10160"/>
                  </a:lnTo>
                  <a:lnTo>
                    <a:pt x="3058938" y="12700"/>
                  </a:lnTo>
                  <a:lnTo>
                    <a:pt x="3103928" y="12700"/>
                  </a:lnTo>
                  <a:lnTo>
                    <a:pt x="3092964" y="11429"/>
                  </a:lnTo>
                  <a:lnTo>
                    <a:pt x="3082893" y="10160"/>
                  </a:lnTo>
                  <a:close/>
                </a:path>
                <a:path w="9142730" h="193039">
                  <a:moveTo>
                    <a:pt x="3209893" y="6350"/>
                  </a:moveTo>
                  <a:lnTo>
                    <a:pt x="3184493" y="6350"/>
                  </a:lnTo>
                  <a:lnTo>
                    <a:pt x="3184493" y="12700"/>
                  </a:lnTo>
                  <a:lnTo>
                    <a:pt x="3213068" y="12700"/>
                  </a:lnTo>
                  <a:lnTo>
                    <a:pt x="3209893" y="10160"/>
                  </a:lnTo>
                  <a:lnTo>
                    <a:pt x="3209893" y="6350"/>
                  </a:lnTo>
                  <a:close/>
                </a:path>
                <a:path w="9142730" h="193039">
                  <a:moveTo>
                    <a:pt x="3263868" y="10160"/>
                  </a:moveTo>
                  <a:lnTo>
                    <a:pt x="3257518" y="10160"/>
                  </a:lnTo>
                  <a:lnTo>
                    <a:pt x="3257518" y="12700"/>
                  </a:lnTo>
                  <a:lnTo>
                    <a:pt x="3273393" y="12700"/>
                  </a:lnTo>
                  <a:lnTo>
                    <a:pt x="3263868" y="10160"/>
                  </a:lnTo>
                  <a:close/>
                </a:path>
                <a:path w="9142730" h="193039">
                  <a:moveTo>
                    <a:pt x="3467068" y="10160"/>
                  </a:moveTo>
                  <a:lnTo>
                    <a:pt x="3451193" y="10160"/>
                  </a:lnTo>
                  <a:lnTo>
                    <a:pt x="3444843" y="12700"/>
                  </a:lnTo>
                  <a:lnTo>
                    <a:pt x="3467068" y="12700"/>
                  </a:lnTo>
                  <a:lnTo>
                    <a:pt x="3467068" y="10160"/>
                  </a:lnTo>
                  <a:close/>
                </a:path>
                <a:path w="9142730" h="193039">
                  <a:moveTo>
                    <a:pt x="3511518" y="2539"/>
                  </a:moveTo>
                  <a:lnTo>
                    <a:pt x="3503829" y="6350"/>
                  </a:lnTo>
                  <a:lnTo>
                    <a:pt x="3476593" y="6350"/>
                  </a:lnTo>
                  <a:lnTo>
                    <a:pt x="3476593" y="10160"/>
                  </a:lnTo>
                  <a:lnTo>
                    <a:pt x="3470243" y="10160"/>
                  </a:lnTo>
                  <a:lnTo>
                    <a:pt x="3470243" y="12700"/>
                  </a:lnTo>
                  <a:lnTo>
                    <a:pt x="3517868" y="12700"/>
                  </a:lnTo>
                  <a:lnTo>
                    <a:pt x="3517868" y="6350"/>
                  </a:lnTo>
                  <a:lnTo>
                    <a:pt x="3495247" y="6350"/>
                  </a:lnTo>
                  <a:lnTo>
                    <a:pt x="3486069" y="5079"/>
                  </a:lnTo>
                  <a:lnTo>
                    <a:pt x="3515752" y="5079"/>
                  </a:lnTo>
                  <a:lnTo>
                    <a:pt x="3511518" y="2539"/>
                  </a:lnTo>
                  <a:close/>
                </a:path>
                <a:path w="9142730" h="193039">
                  <a:moveTo>
                    <a:pt x="3803222" y="10160"/>
                  </a:moveTo>
                  <a:lnTo>
                    <a:pt x="3790571" y="10160"/>
                  </a:lnTo>
                  <a:lnTo>
                    <a:pt x="3778218" y="12700"/>
                  </a:lnTo>
                  <a:lnTo>
                    <a:pt x="3815277" y="12700"/>
                  </a:lnTo>
                  <a:lnTo>
                    <a:pt x="3803222" y="10160"/>
                  </a:lnTo>
                  <a:close/>
                </a:path>
                <a:path w="9142730" h="193039">
                  <a:moveTo>
                    <a:pt x="3829018" y="2539"/>
                  </a:moveTo>
                  <a:lnTo>
                    <a:pt x="3825843" y="2539"/>
                  </a:lnTo>
                  <a:lnTo>
                    <a:pt x="3825843" y="12700"/>
                  </a:lnTo>
                  <a:lnTo>
                    <a:pt x="3832193" y="12700"/>
                  </a:lnTo>
                  <a:lnTo>
                    <a:pt x="3832193" y="6350"/>
                  </a:lnTo>
                  <a:lnTo>
                    <a:pt x="3829018" y="6350"/>
                  </a:lnTo>
                  <a:lnTo>
                    <a:pt x="3829018" y="2539"/>
                  </a:lnTo>
                  <a:close/>
                </a:path>
                <a:path w="9142730" h="193039">
                  <a:moveTo>
                    <a:pt x="3848068" y="6350"/>
                  </a:moveTo>
                  <a:lnTo>
                    <a:pt x="3844893" y="6350"/>
                  </a:lnTo>
                  <a:lnTo>
                    <a:pt x="3844893" y="10160"/>
                  </a:lnTo>
                  <a:lnTo>
                    <a:pt x="3838543" y="12700"/>
                  </a:lnTo>
                  <a:lnTo>
                    <a:pt x="3851243" y="12700"/>
                  </a:lnTo>
                  <a:lnTo>
                    <a:pt x="3848068" y="6350"/>
                  </a:lnTo>
                  <a:close/>
                </a:path>
                <a:path w="9142730" h="193039">
                  <a:moveTo>
                    <a:pt x="3867118" y="10160"/>
                  </a:moveTo>
                  <a:lnTo>
                    <a:pt x="3860768" y="10160"/>
                  </a:lnTo>
                  <a:lnTo>
                    <a:pt x="3857593" y="12700"/>
                  </a:lnTo>
                  <a:lnTo>
                    <a:pt x="3870293" y="12700"/>
                  </a:lnTo>
                  <a:lnTo>
                    <a:pt x="3867118" y="10160"/>
                  </a:lnTo>
                  <a:close/>
                </a:path>
                <a:path w="9142730" h="193039">
                  <a:moveTo>
                    <a:pt x="3886168" y="6350"/>
                  </a:moveTo>
                  <a:lnTo>
                    <a:pt x="3879818" y="6350"/>
                  </a:lnTo>
                  <a:lnTo>
                    <a:pt x="3879818" y="10160"/>
                  </a:lnTo>
                  <a:lnTo>
                    <a:pt x="3876643" y="12700"/>
                  </a:lnTo>
                  <a:lnTo>
                    <a:pt x="3898868" y="12700"/>
                  </a:lnTo>
                  <a:lnTo>
                    <a:pt x="3898868" y="10160"/>
                  </a:lnTo>
                  <a:lnTo>
                    <a:pt x="3886168" y="10160"/>
                  </a:lnTo>
                  <a:lnTo>
                    <a:pt x="3886168" y="6350"/>
                  </a:lnTo>
                  <a:close/>
                </a:path>
                <a:path w="9142730" h="193039">
                  <a:moveTo>
                    <a:pt x="3908393" y="6350"/>
                  </a:moveTo>
                  <a:lnTo>
                    <a:pt x="3908393" y="10160"/>
                  </a:lnTo>
                  <a:lnTo>
                    <a:pt x="3905218" y="12700"/>
                  </a:lnTo>
                  <a:lnTo>
                    <a:pt x="3949668" y="12700"/>
                  </a:lnTo>
                  <a:lnTo>
                    <a:pt x="3949668" y="10160"/>
                  </a:lnTo>
                  <a:lnTo>
                    <a:pt x="3914743" y="10160"/>
                  </a:lnTo>
                  <a:lnTo>
                    <a:pt x="3908393" y="6350"/>
                  </a:lnTo>
                  <a:close/>
                </a:path>
                <a:path w="9142730" h="193039">
                  <a:moveTo>
                    <a:pt x="4229830" y="11429"/>
                  </a:moveTo>
                  <a:lnTo>
                    <a:pt x="4222718" y="12700"/>
                  </a:lnTo>
                  <a:lnTo>
                    <a:pt x="4230719" y="12700"/>
                  </a:lnTo>
                  <a:lnTo>
                    <a:pt x="4229830" y="11429"/>
                  </a:lnTo>
                  <a:close/>
                </a:path>
                <a:path w="9142730" h="193039">
                  <a:moveTo>
                    <a:pt x="4441793" y="6350"/>
                  </a:moveTo>
                  <a:lnTo>
                    <a:pt x="4428697" y="8889"/>
                  </a:lnTo>
                  <a:lnTo>
                    <a:pt x="4410837" y="11429"/>
                  </a:lnTo>
                  <a:lnTo>
                    <a:pt x="4391787" y="12700"/>
                  </a:lnTo>
                  <a:lnTo>
                    <a:pt x="4460843" y="12700"/>
                  </a:lnTo>
                  <a:lnTo>
                    <a:pt x="4460843" y="10160"/>
                  </a:lnTo>
                  <a:lnTo>
                    <a:pt x="4448143" y="10160"/>
                  </a:lnTo>
                  <a:lnTo>
                    <a:pt x="4441793" y="6350"/>
                  </a:lnTo>
                  <a:close/>
                </a:path>
                <a:path w="9142730" h="193039">
                  <a:moveTo>
                    <a:pt x="4537440" y="11429"/>
                  </a:moveTo>
                  <a:lnTo>
                    <a:pt x="4527568" y="11429"/>
                  </a:lnTo>
                  <a:lnTo>
                    <a:pt x="4517993" y="12700"/>
                  </a:lnTo>
                  <a:lnTo>
                    <a:pt x="4547908" y="12700"/>
                  </a:lnTo>
                  <a:lnTo>
                    <a:pt x="4537440" y="11429"/>
                  </a:lnTo>
                  <a:close/>
                </a:path>
                <a:path w="9142730" h="193039">
                  <a:moveTo>
                    <a:pt x="4613243" y="6350"/>
                  </a:moveTo>
                  <a:lnTo>
                    <a:pt x="4613243" y="10160"/>
                  </a:lnTo>
                  <a:lnTo>
                    <a:pt x="4610068" y="12700"/>
                  </a:lnTo>
                  <a:lnTo>
                    <a:pt x="4660868" y="12700"/>
                  </a:lnTo>
                  <a:lnTo>
                    <a:pt x="4657693" y="10160"/>
                  </a:lnTo>
                  <a:lnTo>
                    <a:pt x="4622768" y="10160"/>
                  </a:lnTo>
                  <a:lnTo>
                    <a:pt x="4618831" y="7620"/>
                  </a:lnTo>
                  <a:lnTo>
                    <a:pt x="4613243" y="6350"/>
                  </a:lnTo>
                  <a:close/>
                </a:path>
                <a:path w="9142730" h="193039">
                  <a:moveTo>
                    <a:pt x="4670393" y="10160"/>
                  </a:moveTo>
                  <a:lnTo>
                    <a:pt x="4664043" y="10160"/>
                  </a:lnTo>
                  <a:lnTo>
                    <a:pt x="4660868" y="12700"/>
                  </a:lnTo>
                  <a:lnTo>
                    <a:pt x="4676743" y="12700"/>
                  </a:lnTo>
                  <a:lnTo>
                    <a:pt x="4670393" y="10160"/>
                  </a:lnTo>
                  <a:close/>
                </a:path>
                <a:path w="9142730" h="193039">
                  <a:moveTo>
                    <a:pt x="5176012" y="10160"/>
                  </a:moveTo>
                  <a:lnTo>
                    <a:pt x="5168670" y="10160"/>
                  </a:lnTo>
                  <a:lnTo>
                    <a:pt x="5162518" y="12700"/>
                  </a:lnTo>
                  <a:lnTo>
                    <a:pt x="5182164" y="12700"/>
                  </a:lnTo>
                  <a:lnTo>
                    <a:pt x="5176012" y="10160"/>
                  </a:lnTo>
                  <a:close/>
                </a:path>
                <a:path w="9142730" h="193039">
                  <a:moveTo>
                    <a:pt x="5200618" y="6350"/>
                  </a:moveTo>
                  <a:lnTo>
                    <a:pt x="5197443" y="10160"/>
                  </a:lnTo>
                  <a:lnTo>
                    <a:pt x="5191093" y="10160"/>
                  </a:lnTo>
                  <a:lnTo>
                    <a:pt x="5184743" y="12700"/>
                  </a:lnTo>
                  <a:lnTo>
                    <a:pt x="5206587" y="12700"/>
                  </a:lnTo>
                  <a:lnTo>
                    <a:pt x="5204047" y="11429"/>
                  </a:lnTo>
                  <a:lnTo>
                    <a:pt x="5200618" y="6350"/>
                  </a:lnTo>
                  <a:close/>
                </a:path>
                <a:path w="9142730" h="193039">
                  <a:moveTo>
                    <a:pt x="5340318" y="10160"/>
                  </a:moveTo>
                  <a:lnTo>
                    <a:pt x="5337143" y="10160"/>
                  </a:lnTo>
                  <a:lnTo>
                    <a:pt x="5333968" y="12700"/>
                  </a:lnTo>
                  <a:lnTo>
                    <a:pt x="5340318" y="12700"/>
                  </a:lnTo>
                  <a:lnTo>
                    <a:pt x="5340318" y="10160"/>
                  </a:lnTo>
                  <a:close/>
                </a:path>
                <a:path w="9142730" h="193039">
                  <a:moveTo>
                    <a:pt x="5416518" y="2539"/>
                  </a:moveTo>
                  <a:lnTo>
                    <a:pt x="5408879" y="5079"/>
                  </a:lnTo>
                  <a:lnTo>
                    <a:pt x="5400643" y="6350"/>
                  </a:lnTo>
                  <a:lnTo>
                    <a:pt x="5384768" y="6350"/>
                  </a:lnTo>
                  <a:lnTo>
                    <a:pt x="5381593" y="10160"/>
                  </a:lnTo>
                  <a:lnTo>
                    <a:pt x="5381593" y="12700"/>
                  </a:lnTo>
                  <a:lnTo>
                    <a:pt x="5429218" y="12700"/>
                  </a:lnTo>
                  <a:lnTo>
                    <a:pt x="5429218" y="10160"/>
                  </a:lnTo>
                  <a:lnTo>
                    <a:pt x="5419693" y="10160"/>
                  </a:lnTo>
                  <a:lnTo>
                    <a:pt x="5416518" y="2539"/>
                  </a:lnTo>
                  <a:close/>
                </a:path>
                <a:path w="9142730" h="193039">
                  <a:moveTo>
                    <a:pt x="5448268" y="10160"/>
                  </a:moveTo>
                  <a:lnTo>
                    <a:pt x="5441918" y="12700"/>
                  </a:lnTo>
                  <a:lnTo>
                    <a:pt x="5451443" y="12700"/>
                  </a:lnTo>
                  <a:lnTo>
                    <a:pt x="5448268" y="10160"/>
                  </a:lnTo>
                  <a:close/>
                </a:path>
                <a:path w="9142730" h="193039">
                  <a:moveTo>
                    <a:pt x="5518118" y="2539"/>
                  </a:moveTo>
                  <a:lnTo>
                    <a:pt x="5518118" y="12700"/>
                  </a:lnTo>
                  <a:lnTo>
                    <a:pt x="5521293" y="12700"/>
                  </a:lnTo>
                  <a:lnTo>
                    <a:pt x="5521293" y="6350"/>
                  </a:lnTo>
                  <a:lnTo>
                    <a:pt x="5522563" y="5079"/>
                  </a:lnTo>
                  <a:lnTo>
                    <a:pt x="5522055" y="5079"/>
                  </a:lnTo>
                  <a:lnTo>
                    <a:pt x="5518118" y="2539"/>
                  </a:lnTo>
                  <a:close/>
                </a:path>
                <a:path w="9142730" h="193039">
                  <a:moveTo>
                    <a:pt x="5540343" y="2539"/>
                  </a:moveTo>
                  <a:lnTo>
                    <a:pt x="5540343" y="12700"/>
                  </a:lnTo>
                  <a:lnTo>
                    <a:pt x="5603843" y="12700"/>
                  </a:lnTo>
                  <a:lnTo>
                    <a:pt x="5603843" y="8889"/>
                  </a:lnTo>
                  <a:lnTo>
                    <a:pt x="5562618" y="8889"/>
                  </a:lnTo>
                  <a:lnTo>
                    <a:pt x="5553043" y="6350"/>
                  </a:lnTo>
                  <a:lnTo>
                    <a:pt x="5540343" y="2539"/>
                  </a:lnTo>
                  <a:close/>
                </a:path>
                <a:path w="9142730" h="193039">
                  <a:moveTo>
                    <a:pt x="5648293" y="6350"/>
                  </a:moveTo>
                  <a:lnTo>
                    <a:pt x="5637776" y="10160"/>
                  </a:lnTo>
                  <a:lnTo>
                    <a:pt x="5628450" y="12700"/>
                  </a:lnTo>
                  <a:lnTo>
                    <a:pt x="5648293" y="12700"/>
                  </a:lnTo>
                  <a:lnTo>
                    <a:pt x="5648293" y="6350"/>
                  </a:lnTo>
                  <a:close/>
                </a:path>
                <a:path w="9142730" h="193039">
                  <a:moveTo>
                    <a:pt x="5673693" y="10160"/>
                  </a:moveTo>
                  <a:lnTo>
                    <a:pt x="5667046" y="10160"/>
                  </a:lnTo>
                  <a:lnTo>
                    <a:pt x="5654941" y="12700"/>
                  </a:lnTo>
                  <a:lnTo>
                    <a:pt x="5683218" y="12700"/>
                  </a:lnTo>
                  <a:lnTo>
                    <a:pt x="5673693" y="10160"/>
                  </a:lnTo>
                  <a:close/>
                </a:path>
                <a:path w="9142730" h="193039">
                  <a:moveTo>
                    <a:pt x="5699093" y="10160"/>
                  </a:moveTo>
                  <a:lnTo>
                    <a:pt x="5698331" y="10160"/>
                  </a:lnTo>
                  <a:lnTo>
                    <a:pt x="5695918" y="12700"/>
                  </a:lnTo>
                  <a:lnTo>
                    <a:pt x="5702268" y="12700"/>
                  </a:lnTo>
                  <a:lnTo>
                    <a:pt x="5699093" y="10160"/>
                  </a:lnTo>
                  <a:close/>
                </a:path>
                <a:path w="9142730" h="193039">
                  <a:moveTo>
                    <a:pt x="6045168" y="6350"/>
                  </a:moveTo>
                  <a:lnTo>
                    <a:pt x="6022943" y="6350"/>
                  </a:lnTo>
                  <a:lnTo>
                    <a:pt x="6022943" y="10160"/>
                  </a:lnTo>
                  <a:lnTo>
                    <a:pt x="6019768" y="10160"/>
                  </a:lnTo>
                  <a:lnTo>
                    <a:pt x="6019768" y="12700"/>
                  </a:lnTo>
                  <a:lnTo>
                    <a:pt x="6048343" y="12700"/>
                  </a:lnTo>
                  <a:lnTo>
                    <a:pt x="6048343" y="10160"/>
                  </a:lnTo>
                  <a:lnTo>
                    <a:pt x="6045168" y="6350"/>
                  </a:lnTo>
                  <a:close/>
                </a:path>
                <a:path w="9142730" h="193039">
                  <a:moveTo>
                    <a:pt x="6121368" y="10160"/>
                  </a:moveTo>
                  <a:lnTo>
                    <a:pt x="6118193" y="10160"/>
                  </a:lnTo>
                  <a:lnTo>
                    <a:pt x="6115018" y="12700"/>
                  </a:lnTo>
                  <a:lnTo>
                    <a:pt x="6131241" y="12700"/>
                  </a:lnTo>
                  <a:lnTo>
                    <a:pt x="6121368" y="10160"/>
                  </a:lnTo>
                  <a:close/>
                </a:path>
                <a:path w="9142730" h="193039">
                  <a:moveTo>
                    <a:pt x="6365843" y="2539"/>
                  </a:moveTo>
                  <a:lnTo>
                    <a:pt x="6359493" y="12700"/>
                  </a:lnTo>
                  <a:lnTo>
                    <a:pt x="6369018" y="12700"/>
                  </a:lnTo>
                  <a:lnTo>
                    <a:pt x="6369018" y="6350"/>
                  </a:lnTo>
                  <a:lnTo>
                    <a:pt x="6365843" y="2539"/>
                  </a:lnTo>
                  <a:close/>
                </a:path>
                <a:path w="9142730" h="193039">
                  <a:moveTo>
                    <a:pt x="6448393" y="10160"/>
                  </a:moveTo>
                  <a:lnTo>
                    <a:pt x="6438868" y="10160"/>
                  </a:lnTo>
                  <a:lnTo>
                    <a:pt x="6419818" y="12700"/>
                  </a:lnTo>
                  <a:lnTo>
                    <a:pt x="6448393" y="12700"/>
                  </a:lnTo>
                  <a:lnTo>
                    <a:pt x="6448393" y="10160"/>
                  </a:lnTo>
                  <a:close/>
                </a:path>
                <a:path w="9142730" h="193039">
                  <a:moveTo>
                    <a:pt x="6461093" y="2539"/>
                  </a:moveTo>
                  <a:lnTo>
                    <a:pt x="6457918" y="2539"/>
                  </a:lnTo>
                  <a:lnTo>
                    <a:pt x="6451568" y="10160"/>
                  </a:lnTo>
                  <a:lnTo>
                    <a:pt x="6451568" y="12700"/>
                  </a:lnTo>
                  <a:lnTo>
                    <a:pt x="6534118" y="12700"/>
                  </a:lnTo>
                  <a:lnTo>
                    <a:pt x="6534118" y="10160"/>
                  </a:lnTo>
                  <a:lnTo>
                    <a:pt x="6515068" y="10160"/>
                  </a:lnTo>
                  <a:lnTo>
                    <a:pt x="6508718" y="6350"/>
                  </a:lnTo>
                  <a:lnTo>
                    <a:pt x="6464268" y="6350"/>
                  </a:lnTo>
                  <a:lnTo>
                    <a:pt x="6461093" y="2539"/>
                  </a:lnTo>
                  <a:close/>
                </a:path>
                <a:path w="9142730" h="193039">
                  <a:moveTo>
                    <a:pt x="6711918" y="2539"/>
                  </a:moveTo>
                  <a:lnTo>
                    <a:pt x="6708743" y="6350"/>
                  </a:lnTo>
                  <a:lnTo>
                    <a:pt x="6708743" y="12700"/>
                  </a:lnTo>
                  <a:lnTo>
                    <a:pt x="6718268" y="12700"/>
                  </a:lnTo>
                  <a:lnTo>
                    <a:pt x="6711918" y="2539"/>
                  </a:lnTo>
                  <a:close/>
                </a:path>
                <a:path w="9142730" h="193039">
                  <a:moveTo>
                    <a:pt x="6727793" y="2539"/>
                  </a:moveTo>
                  <a:lnTo>
                    <a:pt x="6727793" y="6350"/>
                  </a:lnTo>
                  <a:lnTo>
                    <a:pt x="6726269" y="7620"/>
                  </a:lnTo>
                  <a:lnTo>
                    <a:pt x="6724618" y="12700"/>
                  </a:lnTo>
                  <a:lnTo>
                    <a:pt x="6803993" y="12700"/>
                  </a:lnTo>
                  <a:lnTo>
                    <a:pt x="6803993" y="10160"/>
                  </a:lnTo>
                  <a:lnTo>
                    <a:pt x="6734143" y="10160"/>
                  </a:lnTo>
                  <a:lnTo>
                    <a:pt x="6727793" y="2539"/>
                  </a:lnTo>
                  <a:close/>
                </a:path>
                <a:path w="9142730" h="193039">
                  <a:moveTo>
                    <a:pt x="6813518" y="10160"/>
                  </a:moveTo>
                  <a:lnTo>
                    <a:pt x="6807168" y="12700"/>
                  </a:lnTo>
                  <a:lnTo>
                    <a:pt x="6819868" y="12700"/>
                  </a:lnTo>
                  <a:lnTo>
                    <a:pt x="6813518" y="10160"/>
                  </a:lnTo>
                  <a:close/>
                </a:path>
                <a:path w="9142730" h="193039">
                  <a:moveTo>
                    <a:pt x="6845268" y="2539"/>
                  </a:moveTo>
                  <a:lnTo>
                    <a:pt x="6838918" y="6350"/>
                  </a:lnTo>
                  <a:lnTo>
                    <a:pt x="6829393" y="6350"/>
                  </a:lnTo>
                  <a:lnTo>
                    <a:pt x="6826218" y="10160"/>
                  </a:lnTo>
                  <a:lnTo>
                    <a:pt x="6826218" y="12700"/>
                  </a:lnTo>
                  <a:lnTo>
                    <a:pt x="6851618" y="12700"/>
                  </a:lnTo>
                  <a:lnTo>
                    <a:pt x="6848443" y="10160"/>
                  </a:lnTo>
                  <a:lnTo>
                    <a:pt x="6848443" y="6350"/>
                  </a:lnTo>
                  <a:lnTo>
                    <a:pt x="6845268" y="2539"/>
                  </a:lnTo>
                  <a:close/>
                </a:path>
                <a:path w="9142730" h="193039">
                  <a:moveTo>
                    <a:pt x="6861143" y="10160"/>
                  </a:moveTo>
                  <a:lnTo>
                    <a:pt x="6854793" y="10160"/>
                  </a:lnTo>
                  <a:lnTo>
                    <a:pt x="6853269" y="11429"/>
                  </a:lnTo>
                  <a:lnTo>
                    <a:pt x="6853269" y="12700"/>
                  </a:lnTo>
                  <a:lnTo>
                    <a:pt x="6870668" y="12700"/>
                  </a:lnTo>
                  <a:lnTo>
                    <a:pt x="6861143" y="10160"/>
                  </a:lnTo>
                  <a:close/>
                </a:path>
                <a:path w="9142730" h="193039">
                  <a:moveTo>
                    <a:pt x="6892893" y="10160"/>
                  </a:moveTo>
                  <a:lnTo>
                    <a:pt x="6880193" y="10160"/>
                  </a:lnTo>
                  <a:lnTo>
                    <a:pt x="6870668" y="12700"/>
                  </a:lnTo>
                  <a:lnTo>
                    <a:pt x="6899243" y="12700"/>
                  </a:lnTo>
                  <a:lnTo>
                    <a:pt x="6892893" y="10160"/>
                  </a:lnTo>
                  <a:close/>
                </a:path>
                <a:path w="9142730" h="193039">
                  <a:moveTo>
                    <a:pt x="6921468" y="10160"/>
                  </a:moveTo>
                  <a:lnTo>
                    <a:pt x="6911943" y="10160"/>
                  </a:lnTo>
                  <a:lnTo>
                    <a:pt x="6905593" y="12700"/>
                  </a:lnTo>
                  <a:lnTo>
                    <a:pt x="6928116" y="12700"/>
                  </a:lnTo>
                  <a:lnTo>
                    <a:pt x="6921468" y="10160"/>
                  </a:lnTo>
                  <a:close/>
                </a:path>
                <a:path w="9142730" h="193039">
                  <a:moveTo>
                    <a:pt x="6950043" y="10160"/>
                  </a:moveTo>
                  <a:lnTo>
                    <a:pt x="6940221" y="10160"/>
                  </a:lnTo>
                  <a:lnTo>
                    <a:pt x="6934168" y="12700"/>
                  </a:lnTo>
                  <a:lnTo>
                    <a:pt x="6953218" y="12700"/>
                  </a:lnTo>
                  <a:lnTo>
                    <a:pt x="6950043" y="10160"/>
                  </a:lnTo>
                  <a:close/>
                </a:path>
                <a:path w="9142730" h="193039">
                  <a:moveTo>
                    <a:pt x="6970681" y="11429"/>
                  </a:moveTo>
                  <a:lnTo>
                    <a:pt x="6963537" y="11429"/>
                  </a:lnTo>
                  <a:lnTo>
                    <a:pt x="6956393" y="12700"/>
                  </a:lnTo>
                  <a:lnTo>
                    <a:pt x="6977825" y="12700"/>
                  </a:lnTo>
                  <a:lnTo>
                    <a:pt x="6970681" y="11429"/>
                  </a:lnTo>
                  <a:close/>
                </a:path>
                <a:path w="9142730" h="193039">
                  <a:moveTo>
                    <a:pt x="7007193" y="6350"/>
                  </a:moveTo>
                  <a:lnTo>
                    <a:pt x="7007193" y="10160"/>
                  </a:lnTo>
                  <a:lnTo>
                    <a:pt x="6988143" y="10160"/>
                  </a:lnTo>
                  <a:lnTo>
                    <a:pt x="6984968" y="12700"/>
                  </a:lnTo>
                  <a:lnTo>
                    <a:pt x="7026243" y="12700"/>
                  </a:lnTo>
                  <a:lnTo>
                    <a:pt x="7019893" y="10160"/>
                  </a:lnTo>
                  <a:lnTo>
                    <a:pt x="7007193" y="6350"/>
                  </a:lnTo>
                  <a:close/>
                </a:path>
                <a:path w="9142730" h="193039">
                  <a:moveTo>
                    <a:pt x="7057993" y="10160"/>
                  </a:moveTo>
                  <a:lnTo>
                    <a:pt x="7054818" y="10160"/>
                  </a:lnTo>
                  <a:lnTo>
                    <a:pt x="7054818" y="12700"/>
                  </a:lnTo>
                  <a:lnTo>
                    <a:pt x="7061168" y="12700"/>
                  </a:lnTo>
                  <a:lnTo>
                    <a:pt x="7057993" y="10160"/>
                  </a:lnTo>
                  <a:close/>
                </a:path>
                <a:path w="9142730" h="193039">
                  <a:moveTo>
                    <a:pt x="7080218" y="6350"/>
                  </a:moveTo>
                  <a:lnTo>
                    <a:pt x="7080218" y="12700"/>
                  </a:lnTo>
                  <a:lnTo>
                    <a:pt x="7163959" y="12700"/>
                  </a:lnTo>
                  <a:lnTo>
                    <a:pt x="7155873" y="11429"/>
                  </a:lnTo>
                  <a:lnTo>
                    <a:pt x="7146893" y="10160"/>
                  </a:lnTo>
                  <a:lnTo>
                    <a:pt x="7104329" y="10160"/>
                  </a:lnTo>
                  <a:lnTo>
                    <a:pt x="7096093" y="8889"/>
                  </a:lnTo>
                  <a:lnTo>
                    <a:pt x="7087858" y="8889"/>
                  </a:lnTo>
                  <a:lnTo>
                    <a:pt x="7080218" y="6350"/>
                  </a:lnTo>
                  <a:close/>
                </a:path>
                <a:path w="9142730" h="193039">
                  <a:moveTo>
                    <a:pt x="7426293" y="6350"/>
                  </a:moveTo>
                  <a:lnTo>
                    <a:pt x="7423118" y="6350"/>
                  </a:lnTo>
                  <a:lnTo>
                    <a:pt x="7423118" y="12700"/>
                  </a:lnTo>
                  <a:lnTo>
                    <a:pt x="7426293" y="12700"/>
                  </a:lnTo>
                  <a:lnTo>
                    <a:pt x="7426293" y="6350"/>
                  </a:lnTo>
                  <a:close/>
                </a:path>
                <a:path w="9142730" h="193039">
                  <a:moveTo>
                    <a:pt x="7613618" y="10160"/>
                  </a:moveTo>
                  <a:lnTo>
                    <a:pt x="7565993" y="10160"/>
                  </a:lnTo>
                  <a:lnTo>
                    <a:pt x="7562818" y="12700"/>
                  </a:lnTo>
                  <a:lnTo>
                    <a:pt x="7616793" y="12700"/>
                  </a:lnTo>
                  <a:lnTo>
                    <a:pt x="7613618" y="10160"/>
                  </a:lnTo>
                  <a:close/>
                </a:path>
                <a:path w="9142730" h="193039">
                  <a:moveTo>
                    <a:pt x="7623143" y="2539"/>
                  </a:moveTo>
                  <a:lnTo>
                    <a:pt x="7623143" y="6350"/>
                  </a:lnTo>
                  <a:lnTo>
                    <a:pt x="7621619" y="7620"/>
                  </a:lnTo>
                  <a:lnTo>
                    <a:pt x="7619968" y="12700"/>
                  </a:lnTo>
                  <a:lnTo>
                    <a:pt x="7642193" y="12700"/>
                  </a:lnTo>
                  <a:lnTo>
                    <a:pt x="7639018" y="10160"/>
                  </a:lnTo>
                  <a:lnTo>
                    <a:pt x="7639018" y="6350"/>
                  </a:lnTo>
                  <a:lnTo>
                    <a:pt x="7629493" y="6350"/>
                  </a:lnTo>
                  <a:lnTo>
                    <a:pt x="7623143" y="2539"/>
                  </a:lnTo>
                  <a:close/>
                </a:path>
                <a:path w="9142730" h="193039">
                  <a:moveTo>
                    <a:pt x="7699343" y="2539"/>
                  </a:moveTo>
                  <a:lnTo>
                    <a:pt x="7689818" y="2539"/>
                  </a:lnTo>
                  <a:lnTo>
                    <a:pt x="7686643" y="10160"/>
                  </a:lnTo>
                  <a:lnTo>
                    <a:pt x="7675698" y="10160"/>
                  </a:lnTo>
                  <a:lnTo>
                    <a:pt x="7660894" y="11429"/>
                  </a:lnTo>
                  <a:lnTo>
                    <a:pt x="7647853" y="12700"/>
                  </a:lnTo>
                  <a:lnTo>
                    <a:pt x="7702518" y="12700"/>
                  </a:lnTo>
                  <a:lnTo>
                    <a:pt x="7702518" y="6350"/>
                  </a:lnTo>
                  <a:lnTo>
                    <a:pt x="7699343" y="2539"/>
                  </a:lnTo>
                  <a:close/>
                </a:path>
                <a:path w="9142730" h="193039">
                  <a:moveTo>
                    <a:pt x="7713313" y="2539"/>
                  </a:moveTo>
                  <a:lnTo>
                    <a:pt x="7708868" y="2539"/>
                  </a:lnTo>
                  <a:lnTo>
                    <a:pt x="7705693" y="6350"/>
                  </a:lnTo>
                  <a:lnTo>
                    <a:pt x="7705693" y="10160"/>
                  </a:lnTo>
                  <a:lnTo>
                    <a:pt x="7702518" y="12700"/>
                  </a:lnTo>
                  <a:lnTo>
                    <a:pt x="7734268" y="12700"/>
                  </a:lnTo>
                  <a:lnTo>
                    <a:pt x="7734268" y="7620"/>
                  </a:lnTo>
                  <a:lnTo>
                    <a:pt x="7733506" y="5079"/>
                  </a:lnTo>
                  <a:lnTo>
                    <a:pt x="7713694" y="5079"/>
                  </a:lnTo>
                  <a:lnTo>
                    <a:pt x="7713694" y="3810"/>
                  </a:lnTo>
                  <a:lnTo>
                    <a:pt x="7713313" y="2539"/>
                  </a:lnTo>
                  <a:close/>
                </a:path>
                <a:path w="9142730" h="193039">
                  <a:moveTo>
                    <a:pt x="7740618" y="6350"/>
                  </a:moveTo>
                  <a:lnTo>
                    <a:pt x="7740618" y="12700"/>
                  </a:lnTo>
                  <a:lnTo>
                    <a:pt x="7808236" y="12700"/>
                  </a:lnTo>
                  <a:lnTo>
                    <a:pt x="7803994" y="11429"/>
                  </a:lnTo>
                  <a:lnTo>
                    <a:pt x="7771872" y="11429"/>
                  </a:lnTo>
                  <a:lnTo>
                    <a:pt x="7747068" y="8889"/>
                  </a:lnTo>
                  <a:lnTo>
                    <a:pt x="7740618" y="6350"/>
                  </a:lnTo>
                  <a:close/>
                </a:path>
                <a:path w="9142730" h="193039">
                  <a:moveTo>
                    <a:pt x="7826343" y="10160"/>
                  </a:moveTo>
                  <a:lnTo>
                    <a:pt x="7819993" y="12700"/>
                  </a:lnTo>
                  <a:lnTo>
                    <a:pt x="7829518" y="12700"/>
                  </a:lnTo>
                  <a:lnTo>
                    <a:pt x="7826343" y="10160"/>
                  </a:lnTo>
                  <a:close/>
                </a:path>
                <a:path w="9142730" h="193039">
                  <a:moveTo>
                    <a:pt x="7889843" y="6350"/>
                  </a:moveTo>
                  <a:lnTo>
                    <a:pt x="7883493" y="10160"/>
                  </a:lnTo>
                  <a:lnTo>
                    <a:pt x="7835868" y="10160"/>
                  </a:lnTo>
                  <a:lnTo>
                    <a:pt x="7839043" y="12700"/>
                  </a:lnTo>
                  <a:lnTo>
                    <a:pt x="7893018" y="12700"/>
                  </a:lnTo>
                  <a:lnTo>
                    <a:pt x="7889843" y="10160"/>
                  </a:lnTo>
                  <a:lnTo>
                    <a:pt x="7889843" y="6350"/>
                  </a:lnTo>
                  <a:close/>
                </a:path>
                <a:path w="9142730" h="193039">
                  <a:moveTo>
                    <a:pt x="8007318" y="6350"/>
                  </a:moveTo>
                  <a:lnTo>
                    <a:pt x="8004143" y="6350"/>
                  </a:lnTo>
                  <a:lnTo>
                    <a:pt x="8004143" y="12700"/>
                  </a:lnTo>
                  <a:lnTo>
                    <a:pt x="8068437" y="12700"/>
                  </a:lnTo>
                  <a:lnTo>
                    <a:pt x="8059408" y="11429"/>
                  </a:lnTo>
                  <a:lnTo>
                    <a:pt x="8048593" y="10160"/>
                  </a:lnTo>
                  <a:lnTo>
                    <a:pt x="8016843" y="10160"/>
                  </a:lnTo>
                  <a:lnTo>
                    <a:pt x="8007318" y="6350"/>
                  </a:lnTo>
                  <a:close/>
                </a:path>
                <a:path w="9142730" h="193039">
                  <a:moveTo>
                    <a:pt x="8093043" y="2539"/>
                  </a:moveTo>
                  <a:lnTo>
                    <a:pt x="8089868" y="2539"/>
                  </a:lnTo>
                  <a:lnTo>
                    <a:pt x="8086693" y="12700"/>
                  </a:lnTo>
                  <a:lnTo>
                    <a:pt x="8147018" y="12700"/>
                  </a:lnTo>
                  <a:lnTo>
                    <a:pt x="8147018" y="10160"/>
                  </a:lnTo>
                  <a:lnTo>
                    <a:pt x="8096218" y="10160"/>
                  </a:lnTo>
                  <a:lnTo>
                    <a:pt x="8093043" y="2539"/>
                  </a:lnTo>
                  <a:close/>
                </a:path>
                <a:path w="9142730" h="193039">
                  <a:moveTo>
                    <a:pt x="8172468" y="11429"/>
                  </a:moveTo>
                  <a:lnTo>
                    <a:pt x="8163290" y="11429"/>
                  </a:lnTo>
                  <a:lnTo>
                    <a:pt x="8154708" y="12700"/>
                  </a:lnTo>
                  <a:lnTo>
                    <a:pt x="8181943" y="12700"/>
                  </a:lnTo>
                  <a:lnTo>
                    <a:pt x="8172468" y="11429"/>
                  </a:lnTo>
                  <a:close/>
                </a:path>
                <a:path w="9142730" h="193039">
                  <a:moveTo>
                    <a:pt x="8270843" y="10160"/>
                  </a:moveTo>
                  <a:lnTo>
                    <a:pt x="8251793" y="10160"/>
                  </a:lnTo>
                  <a:lnTo>
                    <a:pt x="8245443" y="12700"/>
                  </a:lnTo>
                  <a:lnTo>
                    <a:pt x="8264493" y="12700"/>
                  </a:lnTo>
                  <a:lnTo>
                    <a:pt x="8270843" y="10160"/>
                  </a:lnTo>
                  <a:close/>
                </a:path>
                <a:path w="9142730" h="193039">
                  <a:moveTo>
                    <a:pt x="8280368" y="6350"/>
                  </a:moveTo>
                  <a:lnTo>
                    <a:pt x="8270970" y="6350"/>
                  </a:lnTo>
                  <a:lnTo>
                    <a:pt x="8270843" y="12700"/>
                  </a:lnTo>
                  <a:lnTo>
                    <a:pt x="8286718" y="12700"/>
                  </a:lnTo>
                  <a:lnTo>
                    <a:pt x="8286718" y="10160"/>
                  </a:lnTo>
                  <a:lnTo>
                    <a:pt x="8283543" y="10160"/>
                  </a:lnTo>
                  <a:lnTo>
                    <a:pt x="8280368" y="6350"/>
                  </a:lnTo>
                  <a:close/>
                </a:path>
                <a:path w="9142730" h="193039">
                  <a:moveTo>
                    <a:pt x="8502618" y="6350"/>
                  </a:moveTo>
                  <a:lnTo>
                    <a:pt x="8499443" y="6350"/>
                  </a:lnTo>
                  <a:lnTo>
                    <a:pt x="8499443" y="10160"/>
                  </a:lnTo>
                  <a:lnTo>
                    <a:pt x="8494744" y="11429"/>
                  </a:lnTo>
                  <a:lnTo>
                    <a:pt x="8493855" y="12700"/>
                  </a:lnTo>
                  <a:lnTo>
                    <a:pt x="8521668" y="12700"/>
                  </a:lnTo>
                  <a:lnTo>
                    <a:pt x="8518493" y="10160"/>
                  </a:lnTo>
                  <a:lnTo>
                    <a:pt x="8505793" y="10160"/>
                  </a:lnTo>
                  <a:lnTo>
                    <a:pt x="8502618" y="6350"/>
                  </a:lnTo>
                  <a:close/>
                </a:path>
                <a:path w="9142730" h="193039">
                  <a:moveTo>
                    <a:pt x="8531193" y="10160"/>
                  </a:moveTo>
                  <a:lnTo>
                    <a:pt x="8524843" y="10160"/>
                  </a:lnTo>
                  <a:lnTo>
                    <a:pt x="8521668" y="12700"/>
                  </a:lnTo>
                  <a:lnTo>
                    <a:pt x="8534368" y="12700"/>
                  </a:lnTo>
                  <a:lnTo>
                    <a:pt x="8531193" y="10160"/>
                  </a:lnTo>
                  <a:close/>
                </a:path>
                <a:path w="9142730" h="193039">
                  <a:moveTo>
                    <a:pt x="8956643" y="2539"/>
                  </a:moveTo>
                  <a:lnTo>
                    <a:pt x="8950293" y="2539"/>
                  </a:lnTo>
                  <a:lnTo>
                    <a:pt x="8947118" y="10160"/>
                  </a:lnTo>
                  <a:lnTo>
                    <a:pt x="8943943" y="10160"/>
                  </a:lnTo>
                  <a:lnTo>
                    <a:pt x="8937593" y="12700"/>
                  </a:lnTo>
                  <a:lnTo>
                    <a:pt x="8982043" y="12700"/>
                  </a:lnTo>
                  <a:lnTo>
                    <a:pt x="8962993" y="10160"/>
                  </a:lnTo>
                  <a:lnTo>
                    <a:pt x="8956643" y="2539"/>
                  </a:lnTo>
                  <a:close/>
                </a:path>
                <a:path w="9142730" h="193039">
                  <a:moveTo>
                    <a:pt x="9010618" y="10160"/>
                  </a:moveTo>
                  <a:lnTo>
                    <a:pt x="9004268" y="10160"/>
                  </a:lnTo>
                  <a:lnTo>
                    <a:pt x="9004268" y="12700"/>
                  </a:lnTo>
                  <a:lnTo>
                    <a:pt x="9016968" y="12700"/>
                  </a:lnTo>
                  <a:lnTo>
                    <a:pt x="9010618" y="10160"/>
                  </a:lnTo>
                  <a:close/>
                </a:path>
                <a:path w="9142730" h="193039">
                  <a:moveTo>
                    <a:pt x="9057698" y="7620"/>
                  </a:moveTo>
                  <a:lnTo>
                    <a:pt x="9046734" y="7620"/>
                  </a:lnTo>
                  <a:lnTo>
                    <a:pt x="9035175" y="8889"/>
                  </a:lnTo>
                  <a:lnTo>
                    <a:pt x="9023318" y="12700"/>
                  </a:lnTo>
                  <a:lnTo>
                    <a:pt x="9128093" y="12700"/>
                  </a:lnTo>
                  <a:lnTo>
                    <a:pt x="9123331" y="10160"/>
                  </a:lnTo>
                  <a:lnTo>
                    <a:pt x="9067768" y="10160"/>
                  </a:lnTo>
                  <a:lnTo>
                    <a:pt x="9057698" y="7620"/>
                  </a:lnTo>
                  <a:close/>
                </a:path>
                <a:path w="9142730" h="193039">
                  <a:moveTo>
                    <a:pt x="1850993" y="2539"/>
                  </a:moveTo>
                  <a:lnTo>
                    <a:pt x="1847818" y="6350"/>
                  </a:lnTo>
                  <a:lnTo>
                    <a:pt x="1841468" y="6350"/>
                  </a:lnTo>
                  <a:lnTo>
                    <a:pt x="1841468" y="10160"/>
                  </a:lnTo>
                  <a:lnTo>
                    <a:pt x="1831447" y="10160"/>
                  </a:lnTo>
                  <a:lnTo>
                    <a:pt x="1820831" y="11429"/>
                  </a:lnTo>
                  <a:lnTo>
                    <a:pt x="1854168" y="11429"/>
                  </a:lnTo>
                  <a:lnTo>
                    <a:pt x="1854168" y="6350"/>
                  </a:lnTo>
                  <a:lnTo>
                    <a:pt x="1850993" y="2539"/>
                  </a:lnTo>
                  <a:close/>
                </a:path>
                <a:path w="9142730" h="193039">
                  <a:moveTo>
                    <a:pt x="6111843" y="10160"/>
                  </a:moveTo>
                  <a:lnTo>
                    <a:pt x="6102864" y="10160"/>
                  </a:lnTo>
                  <a:lnTo>
                    <a:pt x="6094778" y="11429"/>
                  </a:lnTo>
                  <a:lnTo>
                    <a:pt x="6113431" y="11429"/>
                  </a:lnTo>
                  <a:lnTo>
                    <a:pt x="6111843" y="10160"/>
                  </a:lnTo>
                  <a:close/>
                </a:path>
                <a:path w="9142730" h="193039">
                  <a:moveTo>
                    <a:pt x="7791865" y="6350"/>
                  </a:moveTo>
                  <a:lnTo>
                    <a:pt x="7781893" y="6350"/>
                  </a:lnTo>
                  <a:lnTo>
                    <a:pt x="7781893" y="10160"/>
                  </a:lnTo>
                  <a:lnTo>
                    <a:pt x="7771872" y="11429"/>
                  </a:lnTo>
                  <a:lnTo>
                    <a:pt x="7803994" y="11429"/>
                  </a:lnTo>
                  <a:lnTo>
                    <a:pt x="7799753" y="10160"/>
                  </a:lnTo>
                  <a:lnTo>
                    <a:pt x="7791865" y="6350"/>
                  </a:lnTo>
                  <a:close/>
                </a:path>
                <a:path w="9142730" h="193039">
                  <a:moveTo>
                    <a:pt x="206369" y="2539"/>
                  </a:moveTo>
                  <a:lnTo>
                    <a:pt x="203207" y="6350"/>
                  </a:lnTo>
                  <a:lnTo>
                    <a:pt x="203194" y="10160"/>
                  </a:lnTo>
                  <a:lnTo>
                    <a:pt x="219069" y="10160"/>
                  </a:lnTo>
                  <a:lnTo>
                    <a:pt x="219069" y="6350"/>
                  </a:lnTo>
                  <a:lnTo>
                    <a:pt x="209544" y="6350"/>
                  </a:lnTo>
                  <a:lnTo>
                    <a:pt x="206369" y="2539"/>
                  </a:lnTo>
                  <a:close/>
                </a:path>
                <a:path w="9142730" h="193039">
                  <a:moveTo>
                    <a:pt x="374644" y="6350"/>
                  </a:moveTo>
                  <a:lnTo>
                    <a:pt x="374644" y="10160"/>
                  </a:lnTo>
                  <a:lnTo>
                    <a:pt x="377819" y="10160"/>
                  </a:lnTo>
                  <a:lnTo>
                    <a:pt x="374644" y="6350"/>
                  </a:lnTo>
                  <a:close/>
                </a:path>
                <a:path w="9142730" h="193039">
                  <a:moveTo>
                    <a:pt x="561994" y="0"/>
                  </a:moveTo>
                  <a:lnTo>
                    <a:pt x="558807" y="10160"/>
                  </a:lnTo>
                  <a:lnTo>
                    <a:pt x="749294" y="10160"/>
                  </a:lnTo>
                  <a:lnTo>
                    <a:pt x="749294" y="6350"/>
                  </a:lnTo>
                  <a:lnTo>
                    <a:pt x="625469" y="6350"/>
                  </a:lnTo>
                  <a:lnTo>
                    <a:pt x="622294" y="5079"/>
                  </a:lnTo>
                  <a:lnTo>
                    <a:pt x="589756" y="5079"/>
                  </a:lnTo>
                  <a:lnTo>
                    <a:pt x="584194" y="2539"/>
                  </a:lnTo>
                  <a:lnTo>
                    <a:pt x="571494" y="2539"/>
                  </a:lnTo>
                  <a:lnTo>
                    <a:pt x="561994" y="0"/>
                  </a:lnTo>
                  <a:close/>
                </a:path>
                <a:path w="9142730" h="193039">
                  <a:moveTo>
                    <a:pt x="1352518" y="2539"/>
                  </a:moveTo>
                  <a:lnTo>
                    <a:pt x="1285843" y="2539"/>
                  </a:lnTo>
                  <a:lnTo>
                    <a:pt x="1285843" y="10160"/>
                  </a:lnTo>
                  <a:lnTo>
                    <a:pt x="1352518" y="10160"/>
                  </a:lnTo>
                  <a:lnTo>
                    <a:pt x="1352518" y="2539"/>
                  </a:lnTo>
                  <a:close/>
                </a:path>
                <a:path w="9142730" h="193039">
                  <a:moveTo>
                    <a:pt x="1371568" y="2539"/>
                  </a:moveTo>
                  <a:lnTo>
                    <a:pt x="1355693" y="2539"/>
                  </a:lnTo>
                  <a:lnTo>
                    <a:pt x="1352518" y="10160"/>
                  </a:lnTo>
                  <a:lnTo>
                    <a:pt x="1377918" y="10160"/>
                  </a:lnTo>
                  <a:lnTo>
                    <a:pt x="1374743" y="6350"/>
                  </a:lnTo>
                  <a:lnTo>
                    <a:pt x="1373219" y="5079"/>
                  </a:lnTo>
                  <a:lnTo>
                    <a:pt x="1371568" y="2539"/>
                  </a:lnTo>
                  <a:close/>
                </a:path>
                <a:path w="9142730" h="193039">
                  <a:moveTo>
                    <a:pt x="1384268" y="2539"/>
                  </a:moveTo>
                  <a:lnTo>
                    <a:pt x="1377918" y="10160"/>
                  </a:lnTo>
                  <a:lnTo>
                    <a:pt x="1387443" y="10160"/>
                  </a:lnTo>
                  <a:lnTo>
                    <a:pt x="1384268" y="2539"/>
                  </a:lnTo>
                  <a:close/>
                </a:path>
                <a:path w="9142730" h="193039">
                  <a:moveTo>
                    <a:pt x="1403318" y="6350"/>
                  </a:moveTo>
                  <a:lnTo>
                    <a:pt x="1393793" y="6350"/>
                  </a:lnTo>
                  <a:lnTo>
                    <a:pt x="1393793" y="10160"/>
                  </a:lnTo>
                  <a:lnTo>
                    <a:pt x="1409668" y="10160"/>
                  </a:lnTo>
                  <a:lnTo>
                    <a:pt x="1403318" y="6350"/>
                  </a:lnTo>
                  <a:close/>
                </a:path>
                <a:path w="9142730" h="193039">
                  <a:moveTo>
                    <a:pt x="1460468" y="6350"/>
                  </a:moveTo>
                  <a:lnTo>
                    <a:pt x="1457293" y="10160"/>
                  </a:lnTo>
                  <a:lnTo>
                    <a:pt x="1463643" y="10160"/>
                  </a:lnTo>
                  <a:lnTo>
                    <a:pt x="1460468" y="6350"/>
                  </a:lnTo>
                  <a:close/>
                </a:path>
                <a:path w="9142730" h="193039">
                  <a:moveTo>
                    <a:pt x="1568418" y="6350"/>
                  </a:moveTo>
                  <a:lnTo>
                    <a:pt x="1568418" y="10160"/>
                  </a:lnTo>
                  <a:lnTo>
                    <a:pt x="1571593" y="10160"/>
                  </a:lnTo>
                  <a:lnTo>
                    <a:pt x="1568418" y="6350"/>
                  </a:lnTo>
                  <a:close/>
                </a:path>
                <a:path w="9142730" h="193039">
                  <a:moveTo>
                    <a:pt x="1704943" y="6350"/>
                  </a:moveTo>
                  <a:lnTo>
                    <a:pt x="1698593" y="6350"/>
                  </a:lnTo>
                  <a:lnTo>
                    <a:pt x="1695418" y="10160"/>
                  </a:lnTo>
                  <a:lnTo>
                    <a:pt x="1704943" y="10160"/>
                  </a:lnTo>
                  <a:lnTo>
                    <a:pt x="1704943" y="6350"/>
                  </a:lnTo>
                  <a:close/>
                </a:path>
                <a:path w="9142730" h="193039">
                  <a:moveTo>
                    <a:pt x="2171668" y="6350"/>
                  </a:moveTo>
                  <a:lnTo>
                    <a:pt x="2165318" y="10160"/>
                  </a:lnTo>
                  <a:lnTo>
                    <a:pt x="2174843" y="10160"/>
                  </a:lnTo>
                  <a:lnTo>
                    <a:pt x="2171668" y="6350"/>
                  </a:lnTo>
                  <a:close/>
                </a:path>
                <a:path w="9142730" h="193039">
                  <a:moveTo>
                    <a:pt x="2187543" y="6350"/>
                  </a:moveTo>
                  <a:lnTo>
                    <a:pt x="2181193" y="6350"/>
                  </a:lnTo>
                  <a:lnTo>
                    <a:pt x="2181193" y="10160"/>
                  </a:lnTo>
                  <a:lnTo>
                    <a:pt x="2203418" y="10160"/>
                  </a:lnTo>
                  <a:lnTo>
                    <a:pt x="2187543" y="6350"/>
                  </a:lnTo>
                  <a:close/>
                </a:path>
                <a:path w="9142730" h="193039">
                  <a:moveTo>
                    <a:pt x="2257393" y="6350"/>
                  </a:moveTo>
                  <a:lnTo>
                    <a:pt x="2254218" y="10160"/>
                  </a:lnTo>
                  <a:lnTo>
                    <a:pt x="2260568" y="10160"/>
                  </a:lnTo>
                  <a:lnTo>
                    <a:pt x="2257393" y="6350"/>
                  </a:lnTo>
                  <a:close/>
                </a:path>
                <a:path w="9142730" h="193039">
                  <a:moveTo>
                    <a:pt x="2393918" y="6350"/>
                  </a:moveTo>
                  <a:lnTo>
                    <a:pt x="2393918" y="10160"/>
                  </a:lnTo>
                  <a:lnTo>
                    <a:pt x="2400268" y="10160"/>
                  </a:lnTo>
                  <a:lnTo>
                    <a:pt x="2393918" y="6350"/>
                  </a:lnTo>
                  <a:close/>
                </a:path>
                <a:path w="9142730" h="193039">
                  <a:moveTo>
                    <a:pt x="2543143" y="6350"/>
                  </a:moveTo>
                  <a:lnTo>
                    <a:pt x="2539968" y="10160"/>
                  </a:lnTo>
                  <a:lnTo>
                    <a:pt x="2543143" y="10160"/>
                  </a:lnTo>
                  <a:lnTo>
                    <a:pt x="2543143" y="6350"/>
                  </a:lnTo>
                  <a:close/>
                </a:path>
                <a:path w="9142730" h="193039">
                  <a:moveTo>
                    <a:pt x="3355943" y="6350"/>
                  </a:moveTo>
                  <a:lnTo>
                    <a:pt x="3355943" y="10160"/>
                  </a:lnTo>
                  <a:lnTo>
                    <a:pt x="3365468" y="10160"/>
                  </a:lnTo>
                  <a:lnTo>
                    <a:pt x="3355943" y="6350"/>
                  </a:lnTo>
                  <a:close/>
                </a:path>
                <a:path w="9142730" h="193039">
                  <a:moveTo>
                    <a:pt x="3566783" y="8889"/>
                  </a:moveTo>
                  <a:lnTo>
                    <a:pt x="3541582" y="8889"/>
                  </a:lnTo>
                  <a:lnTo>
                    <a:pt x="3533743" y="10160"/>
                  </a:lnTo>
                  <a:lnTo>
                    <a:pt x="3578193" y="10160"/>
                  </a:lnTo>
                  <a:lnTo>
                    <a:pt x="3566783" y="8889"/>
                  </a:lnTo>
                  <a:close/>
                </a:path>
                <a:path w="9142730" h="193039">
                  <a:moveTo>
                    <a:pt x="3898868" y="6350"/>
                  </a:moveTo>
                  <a:lnTo>
                    <a:pt x="3892518" y="6350"/>
                  </a:lnTo>
                  <a:lnTo>
                    <a:pt x="3892518" y="10160"/>
                  </a:lnTo>
                  <a:lnTo>
                    <a:pt x="3898868" y="10160"/>
                  </a:lnTo>
                  <a:lnTo>
                    <a:pt x="3898868" y="6350"/>
                  </a:lnTo>
                  <a:close/>
                </a:path>
                <a:path w="9142730" h="193039">
                  <a:moveTo>
                    <a:pt x="3933793" y="6350"/>
                  </a:moveTo>
                  <a:lnTo>
                    <a:pt x="3924268" y="6350"/>
                  </a:lnTo>
                  <a:lnTo>
                    <a:pt x="3924268" y="10160"/>
                  </a:lnTo>
                  <a:lnTo>
                    <a:pt x="3933793" y="10160"/>
                  </a:lnTo>
                  <a:lnTo>
                    <a:pt x="3933793" y="6350"/>
                  </a:lnTo>
                  <a:close/>
                </a:path>
                <a:path w="9142730" h="193039">
                  <a:moveTo>
                    <a:pt x="3949668" y="6350"/>
                  </a:moveTo>
                  <a:lnTo>
                    <a:pt x="3936968" y="6350"/>
                  </a:lnTo>
                  <a:lnTo>
                    <a:pt x="3936968" y="10160"/>
                  </a:lnTo>
                  <a:lnTo>
                    <a:pt x="3949668" y="10160"/>
                  </a:lnTo>
                  <a:lnTo>
                    <a:pt x="3949668" y="6350"/>
                  </a:lnTo>
                  <a:close/>
                </a:path>
                <a:path w="9142730" h="193039">
                  <a:moveTo>
                    <a:pt x="4356068" y="2539"/>
                  </a:moveTo>
                  <a:lnTo>
                    <a:pt x="4349718" y="6350"/>
                  </a:lnTo>
                  <a:lnTo>
                    <a:pt x="4324318" y="6350"/>
                  </a:lnTo>
                  <a:lnTo>
                    <a:pt x="4324318" y="10160"/>
                  </a:lnTo>
                  <a:lnTo>
                    <a:pt x="4362418" y="10160"/>
                  </a:lnTo>
                  <a:lnTo>
                    <a:pt x="4359243" y="6350"/>
                  </a:lnTo>
                  <a:lnTo>
                    <a:pt x="4357719" y="5079"/>
                  </a:lnTo>
                  <a:lnTo>
                    <a:pt x="4356068" y="2539"/>
                  </a:lnTo>
                  <a:close/>
                </a:path>
                <a:path w="9142730" h="193039">
                  <a:moveTo>
                    <a:pt x="4368768" y="6350"/>
                  </a:moveTo>
                  <a:lnTo>
                    <a:pt x="4365593" y="10160"/>
                  </a:lnTo>
                  <a:lnTo>
                    <a:pt x="4375118" y="10160"/>
                  </a:lnTo>
                  <a:lnTo>
                    <a:pt x="4368768" y="6350"/>
                  </a:lnTo>
                  <a:close/>
                </a:path>
                <a:path w="9142730" h="193039">
                  <a:moveTo>
                    <a:pt x="4622768" y="6350"/>
                  </a:moveTo>
                  <a:lnTo>
                    <a:pt x="4622768" y="10160"/>
                  </a:lnTo>
                  <a:lnTo>
                    <a:pt x="4648665" y="10160"/>
                  </a:lnTo>
                  <a:lnTo>
                    <a:pt x="4640231" y="8889"/>
                  </a:lnTo>
                  <a:lnTo>
                    <a:pt x="4631797" y="8889"/>
                  </a:lnTo>
                  <a:lnTo>
                    <a:pt x="4622768" y="6350"/>
                  </a:lnTo>
                  <a:close/>
                </a:path>
                <a:path w="9142730" h="193039">
                  <a:moveTo>
                    <a:pt x="5429218" y="2539"/>
                  </a:moveTo>
                  <a:lnTo>
                    <a:pt x="5422868" y="2539"/>
                  </a:lnTo>
                  <a:lnTo>
                    <a:pt x="5419693" y="10160"/>
                  </a:lnTo>
                  <a:lnTo>
                    <a:pt x="5429218" y="10160"/>
                  </a:lnTo>
                  <a:lnTo>
                    <a:pt x="5429218" y="2539"/>
                  </a:lnTo>
                  <a:close/>
                </a:path>
                <a:path w="9142730" h="193039">
                  <a:moveTo>
                    <a:pt x="5483193" y="6350"/>
                  </a:moveTo>
                  <a:lnTo>
                    <a:pt x="5480018" y="6350"/>
                  </a:lnTo>
                  <a:lnTo>
                    <a:pt x="5476843" y="10160"/>
                  </a:lnTo>
                  <a:lnTo>
                    <a:pt x="5483193" y="10160"/>
                  </a:lnTo>
                  <a:lnTo>
                    <a:pt x="5483193" y="6350"/>
                  </a:lnTo>
                  <a:close/>
                </a:path>
                <a:path w="9142730" h="193039">
                  <a:moveTo>
                    <a:pt x="5864193" y="2539"/>
                  </a:moveTo>
                  <a:lnTo>
                    <a:pt x="5857843" y="2539"/>
                  </a:lnTo>
                  <a:lnTo>
                    <a:pt x="5857843" y="10160"/>
                  </a:lnTo>
                  <a:lnTo>
                    <a:pt x="5864193" y="10160"/>
                  </a:lnTo>
                  <a:lnTo>
                    <a:pt x="5864193" y="2539"/>
                  </a:lnTo>
                  <a:close/>
                </a:path>
                <a:path w="9142730" h="193039">
                  <a:moveTo>
                    <a:pt x="5962618" y="6350"/>
                  </a:moveTo>
                  <a:lnTo>
                    <a:pt x="5956268" y="10160"/>
                  </a:lnTo>
                  <a:lnTo>
                    <a:pt x="5962618" y="10160"/>
                  </a:lnTo>
                  <a:lnTo>
                    <a:pt x="5962618" y="6350"/>
                  </a:lnTo>
                  <a:close/>
                </a:path>
                <a:path w="9142730" h="193039">
                  <a:moveTo>
                    <a:pt x="6534118" y="2539"/>
                  </a:moveTo>
                  <a:lnTo>
                    <a:pt x="6515068" y="2539"/>
                  </a:lnTo>
                  <a:lnTo>
                    <a:pt x="6515068" y="10160"/>
                  </a:lnTo>
                  <a:lnTo>
                    <a:pt x="6534118" y="10160"/>
                  </a:lnTo>
                  <a:lnTo>
                    <a:pt x="6534118" y="2539"/>
                  </a:lnTo>
                  <a:close/>
                </a:path>
                <a:path w="9142730" h="193039">
                  <a:moveTo>
                    <a:pt x="6746843" y="6350"/>
                  </a:moveTo>
                  <a:lnTo>
                    <a:pt x="6740493" y="6350"/>
                  </a:lnTo>
                  <a:lnTo>
                    <a:pt x="6740493" y="10160"/>
                  </a:lnTo>
                  <a:lnTo>
                    <a:pt x="6759543" y="10160"/>
                  </a:lnTo>
                  <a:lnTo>
                    <a:pt x="6746843" y="6350"/>
                  </a:lnTo>
                  <a:close/>
                </a:path>
                <a:path w="9142730" h="193039">
                  <a:moveTo>
                    <a:pt x="6762718" y="2539"/>
                  </a:moveTo>
                  <a:lnTo>
                    <a:pt x="6762718" y="10160"/>
                  </a:lnTo>
                  <a:lnTo>
                    <a:pt x="6775418" y="10160"/>
                  </a:lnTo>
                  <a:lnTo>
                    <a:pt x="6772243" y="6350"/>
                  </a:lnTo>
                  <a:lnTo>
                    <a:pt x="6765893" y="6350"/>
                  </a:lnTo>
                  <a:lnTo>
                    <a:pt x="6762718" y="2539"/>
                  </a:lnTo>
                  <a:close/>
                </a:path>
                <a:path w="9142730" h="193039">
                  <a:moveTo>
                    <a:pt x="6781768" y="6350"/>
                  </a:moveTo>
                  <a:lnTo>
                    <a:pt x="6778593" y="10160"/>
                  </a:lnTo>
                  <a:lnTo>
                    <a:pt x="6788118" y="10160"/>
                  </a:lnTo>
                  <a:lnTo>
                    <a:pt x="6781768" y="6350"/>
                  </a:lnTo>
                  <a:close/>
                </a:path>
                <a:path w="9142730" h="193039">
                  <a:moveTo>
                    <a:pt x="6991318" y="6350"/>
                  </a:moveTo>
                  <a:lnTo>
                    <a:pt x="6991318" y="10160"/>
                  </a:lnTo>
                  <a:lnTo>
                    <a:pt x="6994493" y="10160"/>
                  </a:lnTo>
                  <a:lnTo>
                    <a:pt x="6991318" y="6350"/>
                  </a:lnTo>
                  <a:close/>
                </a:path>
                <a:path w="9142730" h="193039">
                  <a:moveTo>
                    <a:pt x="7127843" y="6350"/>
                  </a:moveTo>
                  <a:lnTo>
                    <a:pt x="7111968" y="6350"/>
                  </a:lnTo>
                  <a:lnTo>
                    <a:pt x="7111968" y="10160"/>
                  </a:lnTo>
                  <a:lnTo>
                    <a:pt x="7134193" y="10160"/>
                  </a:lnTo>
                  <a:lnTo>
                    <a:pt x="7127843" y="6350"/>
                  </a:lnTo>
                  <a:close/>
                </a:path>
                <a:path w="9142730" h="193039">
                  <a:moveTo>
                    <a:pt x="7572343" y="6350"/>
                  </a:moveTo>
                  <a:lnTo>
                    <a:pt x="7572343" y="10160"/>
                  </a:lnTo>
                  <a:lnTo>
                    <a:pt x="7585043" y="10160"/>
                  </a:lnTo>
                  <a:lnTo>
                    <a:pt x="7577931" y="7620"/>
                  </a:lnTo>
                  <a:lnTo>
                    <a:pt x="7572343" y="6350"/>
                  </a:lnTo>
                  <a:close/>
                </a:path>
                <a:path w="9142730" h="193039">
                  <a:moveTo>
                    <a:pt x="7597743" y="6350"/>
                  </a:moveTo>
                  <a:lnTo>
                    <a:pt x="7591393" y="10160"/>
                  </a:lnTo>
                  <a:lnTo>
                    <a:pt x="7604093" y="10160"/>
                  </a:lnTo>
                  <a:lnTo>
                    <a:pt x="7597743" y="6350"/>
                  </a:lnTo>
                  <a:close/>
                </a:path>
                <a:path w="9142730" h="193039">
                  <a:moveTo>
                    <a:pt x="8039068" y="6350"/>
                  </a:moveTo>
                  <a:lnTo>
                    <a:pt x="8016843" y="6350"/>
                  </a:lnTo>
                  <a:lnTo>
                    <a:pt x="8016843" y="10160"/>
                  </a:lnTo>
                  <a:lnTo>
                    <a:pt x="8042243" y="10160"/>
                  </a:lnTo>
                  <a:lnTo>
                    <a:pt x="8039068" y="6350"/>
                  </a:lnTo>
                  <a:close/>
                </a:path>
                <a:path w="9142730" h="193039">
                  <a:moveTo>
                    <a:pt x="8099393" y="6350"/>
                  </a:moveTo>
                  <a:lnTo>
                    <a:pt x="8096218" y="10160"/>
                  </a:lnTo>
                  <a:lnTo>
                    <a:pt x="8105743" y="10160"/>
                  </a:lnTo>
                  <a:lnTo>
                    <a:pt x="8099393" y="6350"/>
                  </a:lnTo>
                  <a:close/>
                </a:path>
                <a:path w="9142730" h="193039">
                  <a:moveTo>
                    <a:pt x="8115268" y="6350"/>
                  </a:moveTo>
                  <a:lnTo>
                    <a:pt x="8112093" y="10160"/>
                  </a:lnTo>
                  <a:lnTo>
                    <a:pt x="8123355" y="10160"/>
                  </a:lnTo>
                  <a:lnTo>
                    <a:pt x="8115268" y="6350"/>
                  </a:lnTo>
                  <a:close/>
                </a:path>
                <a:path w="9142730" h="193039">
                  <a:moveTo>
                    <a:pt x="8147018" y="6350"/>
                  </a:moveTo>
                  <a:lnTo>
                    <a:pt x="8140718" y="8889"/>
                  </a:lnTo>
                  <a:lnTo>
                    <a:pt x="8132334" y="10160"/>
                  </a:lnTo>
                  <a:lnTo>
                    <a:pt x="8147018" y="10160"/>
                  </a:lnTo>
                  <a:lnTo>
                    <a:pt x="8147018" y="6350"/>
                  </a:lnTo>
                  <a:close/>
                </a:path>
                <a:path w="9142730" h="193039">
                  <a:moveTo>
                    <a:pt x="8489918" y="6350"/>
                  </a:moveTo>
                  <a:lnTo>
                    <a:pt x="8486743" y="6350"/>
                  </a:lnTo>
                  <a:lnTo>
                    <a:pt x="8486743" y="10160"/>
                  </a:lnTo>
                  <a:lnTo>
                    <a:pt x="8492585" y="10160"/>
                  </a:lnTo>
                  <a:lnTo>
                    <a:pt x="8489918" y="6350"/>
                  </a:lnTo>
                  <a:close/>
                </a:path>
                <a:path w="9142730" h="193039">
                  <a:moveTo>
                    <a:pt x="8642318" y="2539"/>
                  </a:moveTo>
                  <a:lnTo>
                    <a:pt x="8623268" y="2539"/>
                  </a:lnTo>
                  <a:lnTo>
                    <a:pt x="8623268" y="10160"/>
                  </a:lnTo>
                  <a:lnTo>
                    <a:pt x="8652687" y="10160"/>
                  </a:lnTo>
                  <a:lnTo>
                    <a:pt x="8645493" y="6350"/>
                  </a:lnTo>
                  <a:lnTo>
                    <a:pt x="8643969" y="5079"/>
                  </a:lnTo>
                  <a:lnTo>
                    <a:pt x="8642318" y="2539"/>
                  </a:lnTo>
                  <a:close/>
                </a:path>
                <a:path w="9142730" h="193039">
                  <a:moveTo>
                    <a:pt x="8693118" y="6350"/>
                  </a:moveTo>
                  <a:lnTo>
                    <a:pt x="8693118" y="10160"/>
                  </a:lnTo>
                  <a:lnTo>
                    <a:pt x="8728837" y="10160"/>
                  </a:lnTo>
                  <a:lnTo>
                    <a:pt x="8716931" y="8889"/>
                  </a:lnTo>
                  <a:lnTo>
                    <a:pt x="8705025" y="8889"/>
                  </a:lnTo>
                  <a:lnTo>
                    <a:pt x="8693118" y="6350"/>
                  </a:lnTo>
                  <a:close/>
                </a:path>
                <a:path w="9142730" h="193039">
                  <a:moveTo>
                    <a:pt x="8772493" y="2539"/>
                  </a:moveTo>
                  <a:lnTo>
                    <a:pt x="8740743" y="2539"/>
                  </a:lnTo>
                  <a:lnTo>
                    <a:pt x="8740743" y="10160"/>
                  </a:lnTo>
                  <a:lnTo>
                    <a:pt x="8775668" y="10160"/>
                  </a:lnTo>
                  <a:lnTo>
                    <a:pt x="8775668" y="6350"/>
                  </a:lnTo>
                  <a:lnTo>
                    <a:pt x="8772493" y="2539"/>
                  </a:lnTo>
                  <a:close/>
                </a:path>
                <a:path w="9142730" h="193039">
                  <a:moveTo>
                    <a:pt x="8807418" y="6350"/>
                  </a:moveTo>
                  <a:lnTo>
                    <a:pt x="8791543" y="6350"/>
                  </a:lnTo>
                  <a:lnTo>
                    <a:pt x="8782415" y="7620"/>
                  </a:lnTo>
                  <a:lnTo>
                    <a:pt x="8775668" y="10160"/>
                  </a:lnTo>
                  <a:lnTo>
                    <a:pt x="8807418" y="10160"/>
                  </a:lnTo>
                  <a:lnTo>
                    <a:pt x="8809535" y="7620"/>
                  </a:lnTo>
                  <a:lnTo>
                    <a:pt x="8807418" y="6350"/>
                  </a:lnTo>
                  <a:close/>
                </a:path>
                <a:path w="9142730" h="193039">
                  <a:moveTo>
                    <a:pt x="8842343" y="6350"/>
                  </a:moveTo>
                  <a:lnTo>
                    <a:pt x="8810593" y="6350"/>
                  </a:lnTo>
                  <a:lnTo>
                    <a:pt x="8809535" y="7620"/>
                  </a:lnTo>
                  <a:lnTo>
                    <a:pt x="8813768" y="10160"/>
                  </a:lnTo>
                  <a:lnTo>
                    <a:pt x="8845518" y="10160"/>
                  </a:lnTo>
                  <a:lnTo>
                    <a:pt x="8842343" y="6350"/>
                  </a:lnTo>
                  <a:close/>
                </a:path>
                <a:path w="9142730" h="193039">
                  <a:moveTo>
                    <a:pt x="8848693" y="2539"/>
                  </a:moveTo>
                  <a:lnTo>
                    <a:pt x="8845518" y="6350"/>
                  </a:lnTo>
                  <a:lnTo>
                    <a:pt x="8845518" y="10160"/>
                  </a:lnTo>
                  <a:lnTo>
                    <a:pt x="8861393" y="10160"/>
                  </a:lnTo>
                  <a:lnTo>
                    <a:pt x="8848693" y="2539"/>
                  </a:lnTo>
                  <a:close/>
                </a:path>
                <a:path w="9142730" h="193039">
                  <a:moveTo>
                    <a:pt x="8864568" y="2539"/>
                  </a:moveTo>
                  <a:lnTo>
                    <a:pt x="8861393" y="10160"/>
                  </a:lnTo>
                  <a:lnTo>
                    <a:pt x="8905050" y="10160"/>
                  </a:lnTo>
                  <a:lnTo>
                    <a:pt x="8890762" y="7620"/>
                  </a:lnTo>
                  <a:lnTo>
                    <a:pt x="8888976" y="6350"/>
                  </a:lnTo>
                  <a:lnTo>
                    <a:pt x="8877268" y="6350"/>
                  </a:lnTo>
                  <a:lnTo>
                    <a:pt x="8864568" y="2539"/>
                  </a:lnTo>
                  <a:close/>
                </a:path>
                <a:path w="9142730" h="193039">
                  <a:moveTo>
                    <a:pt x="9083643" y="2539"/>
                  </a:moveTo>
                  <a:lnTo>
                    <a:pt x="9067768" y="2539"/>
                  </a:lnTo>
                  <a:lnTo>
                    <a:pt x="9067768" y="10160"/>
                  </a:lnTo>
                  <a:lnTo>
                    <a:pt x="9083643" y="10160"/>
                  </a:lnTo>
                  <a:lnTo>
                    <a:pt x="9083643" y="2539"/>
                  </a:lnTo>
                  <a:close/>
                </a:path>
                <a:path w="9142730" h="193039">
                  <a:moveTo>
                    <a:pt x="9102693" y="2539"/>
                  </a:moveTo>
                  <a:lnTo>
                    <a:pt x="9093168" y="2539"/>
                  </a:lnTo>
                  <a:lnTo>
                    <a:pt x="9096343" y="10160"/>
                  </a:lnTo>
                  <a:lnTo>
                    <a:pt x="9123331" y="10160"/>
                  </a:lnTo>
                  <a:lnTo>
                    <a:pt x="9116187" y="6350"/>
                  </a:lnTo>
                  <a:lnTo>
                    <a:pt x="9102693" y="6350"/>
                  </a:lnTo>
                  <a:lnTo>
                    <a:pt x="9102693" y="2539"/>
                  </a:lnTo>
                  <a:close/>
                </a:path>
                <a:path w="9142730" h="193039">
                  <a:moveTo>
                    <a:pt x="5324443" y="6350"/>
                  </a:moveTo>
                  <a:lnTo>
                    <a:pt x="5324443" y="8889"/>
                  </a:lnTo>
                  <a:lnTo>
                    <a:pt x="5328169" y="8889"/>
                  </a:lnTo>
                  <a:lnTo>
                    <a:pt x="5324443" y="6350"/>
                  </a:lnTo>
                  <a:close/>
                </a:path>
                <a:path w="9142730" h="193039">
                  <a:moveTo>
                    <a:pt x="5603843" y="2539"/>
                  </a:moveTo>
                  <a:lnTo>
                    <a:pt x="5597493" y="2539"/>
                  </a:lnTo>
                  <a:lnTo>
                    <a:pt x="5594318" y="6350"/>
                  </a:lnTo>
                  <a:lnTo>
                    <a:pt x="5582958" y="8889"/>
                  </a:lnTo>
                  <a:lnTo>
                    <a:pt x="5603843" y="8889"/>
                  </a:lnTo>
                  <a:lnTo>
                    <a:pt x="5603843" y="2539"/>
                  </a:lnTo>
                  <a:close/>
                </a:path>
                <a:path w="9142730" h="193039">
                  <a:moveTo>
                    <a:pt x="8607393" y="6350"/>
                  </a:moveTo>
                  <a:lnTo>
                    <a:pt x="8601192" y="7620"/>
                  </a:lnTo>
                  <a:lnTo>
                    <a:pt x="8595884" y="8889"/>
                  </a:lnTo>
                  <a:lnTo>
                    <a:pt x="8609510" y="8889"/>
                  </a:lnTo>
                  <a:lnTo>
                    <a:pt x="8607393" y="6350"/>
                  </a:lnTo>
                  <a:close/>
                </a:path>
                <a:path w="9142730" h="193039">
                  <a:moveTo>
                    <a:pt x="219069" y="2539"/>
                  </a:moveTo>
                  <a:lnTo>
                    <a:pt x="215894" y="2539"/>
                  </a:lnTo>
                  <a:lnTo>
                    <a:pt x="215894" y="6350"/>
                  </a:lnTo>
                  <a:lnTo>
                    <a:pt x="219069" y="6350"/>
                  </a:lnTo>
                  <a:lnTo>
                    <a:pt x="219069" y="2539"/>
                  </a:lnTo>
                  <a:close/>
                </a:path>
                <a:path w="9142730" h="193039">
                  <a:moveTo>
                    <a:pt x="409569" y="2539"/>
                  </a:moveTo>
                  <a:lnTo>
                    <a:pt x="406394" y="6350"/>
                  </a:lnTo>
                  <a:lnTo>
                    <a:pt x="413141" y="6350"/>
                  </a:lnTo>
                  <a:lnTo>
                    <a:pt x="409569" y="2539"/>
                  </a:lnTo>
                  <a:close/>
                </a:path>
                <a:path w="9142730" h="193039">
                  <a:moveTo>
                    <a:pt x="711194" y="2539"/>
                  </a:moveTo>
                  <a:lnTo>
                    <a:pt x="702215" y="3810"/>
                  </a:lnTo>
                  <a:lnTo>
                    <a:pt x="694128" y="3810"/>
                  </a:lnTo>
                  <a:lnTo>
                    <a:pt x="679444" y="6350"/>
                  </a:lnTo>
                  <a:lnTo>
                    <a:pt x="717544" y="6350"/>
                  </a:lnTo>
                  <a:lnTo>
                    <a:pt x="711194" y="2539"/>
                  </a:lnTo>
                  <a:close/>
                </a:path>
                <a:path w="9142730" h="193039">
                  <a:moveTo>
                    <a:pt x="727069" y="2539"/>
                  </a:moveTo>
                  <a:lnTo>
                    <a:pt x="727069" y="6350"/>
                  </a:lnTo>
                  <a:lnTo>
                    <a:pt x="730244" y="6350"/>
                  </a:lnTo>
                  <a:lnTo>
                    <a:pt x="727069" y="2539"/>
                  </a:lnTo>
                  <a:close/>
                </a:path>
                <a:path w="9142730" h="193039">
                  <a:moveTo>
                    <a:pt x="746119" y="2539"/>
                  </a:moveTo>
                  <a:lnTo>
                    <a:pt x="739769" y="2539"/>
                  </a:lnTo>
                  <a:lnTo>
                    <a:pt x="736594" y="6350"/>
                  </a:lnTo>
                  <a:lnTo>
                    <a:pt x="749294" y="6350"/>
                  </a:lnTo>
                  <a:lnTo>
                    <a:pt x="746119" y="2539"/>
                  </a:lnTo>
                  <a:close/>
                </a:path>
                <a:path w="9142730" h="193039">
                  <a:moveTo>
                    <a:pt x="990594" y="2539"/>
                  </a:moveTo>
                  <a:lnTo>
                    <a:pt x="990594" y="6350"/>
                  </a:lnTo>
                  <a:lnTo>
                    <a:pt x="1000119" y="6350"/>
                  </a:lnTo>
                  <a:lnTo>
                    <a:pt x="990594" y="2539"/>
                  </a:lnTo>
                  <a:close/>
                </a:path>
                <a:path w="9142730" h="193039">
                  <a:moveTo>
                    <a:pt x="1008056" y="5079"/>
                  </a:moveTo>
                  <a:lnTo>
                    <a:pt x="1007269" y="5079"/>
                  </a:lnTo>
                  <a:lnTo>
                    <a:pt x="1000119" y="6350"/>
                  </a:lnTo>
                  <a:lnTo>
                    <a:pt x="1008056" y="6350"/>
                  </a:lnTo>
                  <a:lnTo>
                    <a:pt x="1008056" y="5079"/>
                  </a:lnTo>
                  <a:close/>
                </a:path>
                <a:path w="9142730" h="193039">
                  <a:moveTo>
                    <a:pt x="1727168" y="2539"/>
                  </a:moveTo>
                  <a:lnTo>
                    <a:pt x="1720818" y="6350"/>
                  </a:lnTo>
                  <a:lnTo>
                    <a:pt x="1739868" y="6350"/>
                  </a:lnTo>
                  <a:lnTo>
                    <a:pt x="1727168" y="2539"/>
                  </a:lnTo>
                  <a:close/>
                </a:path>
                <a:path w="9142730" h="193039">
                  <a:moveTo>
                    <a:pt x="1749393" y="2539"/>
                  </a:moveTo>
                  <a:lnTo>
                    <a:pt x="1743043" y="6350"/>
                  </a:lnTo>
                  <a:lnTo>
                    <a:pt x="1758918" y="6350"/>
                  </a:lnTo>
                  <a:lnTo>
                    <a:pt x="1749393" y="2539"/>
                  </a:lnTo>
                  <a:close/>
                </a:path>
                <a:path w="9142730" h="193039">
                  <a:moveTo>
                    <a:pt x="1774793" y="2539"/>
                  </a:moveTo>
                  <a:lnTo>
                    <a:pt x="1768443" y="6350"/>
                  </a:lnTo>
                  <a:lnTo>
                    <a:pt x="1776381" y="6350"/>
                  </a:lnTo>
                  <a:lnTo>
                    <a:pt x="1774793" y="2539"/>
                  </a:lnTo>
                  <a:close/>
                </a:path>
                <a:path w="9142730" h="193039">
                  <a:moveTo>
                    <a:pt x="2152618" y="2539"/>
                  </a:moveTo>
                  <a:lnTo>
                    <a:pt x="2146268" y="6350"/>
                  </a:lnTo>
                  <a:lnTo>
                    <a:pt x="2152618" y="6350"/>
                  </a:lnTo>
                  <a:lnTo>
                    <a:pt x="2152618" y="2539"/>
                  </a:lnTo>
                  <a:close/>
                </a:path>
                <a:path w="9142730" h="193039">
                  <a:moveTo>
                    <a:pt x="6476968" y="2539"/>
                  </a:moveTo>
                  <a:lnTo>
                    <a:pt x="6476968" y="6350"/>
                  </a:lnTo>
                  <a:lnTo>
                    <a:pt x="6489668" y="6350"/>
                  </a:lnTo>
                  <a:lnTo>
                    <a:pt x="6482556" y="5079"/>
                  </a:lnTo>
                  <a:lnTo>
                    <a:pt x="6476968" y="2539"/>
                  </a:lnTo>
                  <a:close/>
                </a:path>
                <a:path w="9142730" h="193039">
                  <a:moveTo>
                    <a:pt x="6502368" y="2539"/>
                  </a:moveTo>
                  <a:lnTo>
                    <a:pt x="6496018" y="6350"/>
                  </a:lnTo>
                  <a:lnTo>
                    <a:pt x="6508718" y="6350"/>
                  </a:lnTo>
                  <a:lnTo>
                    <a:pt x="6502368" y="2539"/>
                  </a:lnTo>
                  <a:close/>
                </a:path>
                <a:path w="9142730" h="193039">
                  <a:moveTo>
                    <a:pt x="7197693" y="2539"/>
                  </a:moveTo>
                  <a:lnTo>
                    <a:pt x="7194518" y="6350"/>
                  </a:lnTo>
                  <a:lnTo>
                    <a:pt x="7200868" y="6350"/>
                  </a:lnTo>
                  <a:lnTo>
                    <a:pt x="7197693" y="2539"/>
                  </a:lnTo>
                  <a:close/>
                </a:path>
                <a:path w="9142730" h="193039">
                  <a:moveTo>
                    <a:pt x="8032718" y="2539"/>
                  </a:moveTo>
                  <a:lnTo>
                    <a:pt x="8026368" y="6350"/>
                  </a:lnTo>
                  <a:lnTo>
                    <a:pt x="8035893" y="6350"/>
                  </a:lnTo>
                  <a:lnTo>
                    <a:pt x="8032718" y="2539"/>
                  </a:lnTo>
                  <a:close/>
                </a:path>
                <a:path w="9142730" h="193039">
                  <a:moveTo>
                    <a:pt x="8454993" y="2539"/>
                  </a:moveTo>
                  <a:lnTo>
                    <a:pt x="8454993" y="6350"/>
                  </a:lnTo>
                  <a:lnTo>
                    <a:pt x="8461343" y="6350"/>
                  </a:lnTo>
                  <a:lnTo>
                    <a:pt x="8454993" y="2539"/>
                  </a:lnTo>
                  <a:close/>
                </a:path>
                <a:path w="9142730" h="193039">
                  <a:moveTo>
                    <a:pt x="8816943" y="2539"/>
                  </a:moveTo>
                  <a:lnTo>
                    <a:pt x="8816943" y="6350"/>
                  </a:lnTo>
                  <a:lnTo>
                    <a:pt x="8818594" y="6350"/>
                  </a:lnTo>
                  <a:lnTo>
                    <a:pt x="8819356" y="5079"/>
                  </a:lnTo>
                  <a:lnTo>
                    <a:pt x="8816943" y="2539"/>
                  </a:lnTo>
                  <a:close/>
                </a:path>
                <a:path w="9142730" h="193039">
                  <a:moveTo>
                    <a:pt x="8883618" y="2539"/>
                  </a:moveTo>
                  <a:lnTo>
                    <a:pt x="8880443" y="2539"/>
                  </a:lnTo>
                  <a:lnTo>
                    <a:pt x="8877268" y="6350"/>
                  </a:lnTo>
                  <a:lnTo>
                    <a:pt x="8888976" y="6350"/>
                  </a:lnTo>
                  <a:lnTo>
                    <a:pt x="8883618" y="2539"/>
                  </a:lnTo>
                  <a:close/>
                </a:path>
                <a:path w="9142730" h="193039">
                  <a:moveTo>
                    <a:pt x="9109043" y="2539"/>
                  </a:moveTo>
                  <a:lnTo>
                    <a:pt x="9105868" y="6350"/>
                  </a:lnTo>
                  <a:lnTo>
                    <a:pt x="9116187" y="6350"/>
                  </a:lnTo>
                  <a:lnTo>
                    <a:pt x="9109043" y="2539"/>
                  </a:lnTo>
                  <a:close/>
                </a:path>
                <a:path w="9142730" h="193039">
                  <a:moveTo>
                    <a:pt x="615944" y="2539"/>
                  </a:moveTo>
                  <a:lnTo>
                    <a:pt x="609284" y="3810"/>
                  </a:lnTo>
                  <a:lnTo>
                    <a:pt x="596859" y="3810"/>
                  </a:lnTo>
                  <a:lnTo>
                    <a:pt x="589756" y="5079"/>
                  </a:lnTo>
                  <a:lnTo>
                    <a:pt x="622294" y="5079"/>
                  </a:lnTo>
                  <a:lnTo>
                    <a:pt x="615944" y="2539"/>
                  </a:lnTo>
                  <a:close/>
                </a:path>
                <a:path w="9142730" h="193039">
                  <a:moveTo>
                    <a:pt x="7715218" y="2539"/>
                  </a:moveTo>
                  <a:lnTo>
                    <a:pt x="7713694" y="5079"/>
                  </a:lnTo>
                  <a:lnTo>
                    <a:pt x="7730712" y="5079"/>
                  </a:lnTo>
                  <a:lnTo>
                    <a:pt x="7715218" y="2539"/>
                  </a:lnTo>
                  <a:close/>
                </a:path>
                <a:path w="9142730" h="193039">
                  <a:moveTo>
                    <a:pt x="1316193" y="1269"/>
                  </a:moveTo>
                  <a:lnTo>
                    <a:pt x="1300321" y="1269"/>
                  </a:lnTo>
                  <a:lnTo>
                    <a:pt x="1294225" y="2539"/>
                  </a:lnTo>
                  <a:lnTo>
                    <a:pt x="1333278" y="2539"/>
                  </a:lnTo>
                  <a:lnTo>
                    <a:pt x="1316193" y="1269"/>
                  </a:lnTo>
                  <a:close/>
                </a:path>
              </a:pathLst>
            </a:custGeom>
            <a:solidFill>
              <a:srgbClr val="FCF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1130" y="698068"/>
            <a:ext cx="2381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0" dirty="0"/>
              <a:t>Tabela</a:t>
            </a:r>
            <a:r>
              <a:rPr sz="3600" spc="-520" dirty="0"/>
              <a:t> </a:t>
            </a:r>
            <a:r>
              <a:rPr sz="3600" spc="-250" dirty="0"/>
              <a:t>ASCII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2007107" y="1905000"/>
            <a:ext cx="5130165" cy="4953000"/>
            <a:chOff x="2007107" y="1905000"/>
            <a:chExt cx="5130165" cy="4953000"/>
          </a:xfrm>
        </p:grpSpPr>
        <p:sp>
          <p:nvSpPr>
            <p:cNvPr id="9" name="object 9"/>
            <p:cNvSpPr/>
            <p:nvPr/>
          </p:nvSpPr>
          <p:spPr>
            <a:xfrm>
              <a:off x="2007107" y="6161530"/>
              <a:ext cx="5129784" cy="6964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2093" y="1905000"/>
              <a:ext cx="5100320" cy="4267200"/>
            </a:xfrm>
            <a:custGeom>
              <a:avLst/>
              <a:gdLst/>
              <a:ahLst/>
              <a:cxnLst/>
              <a:rect l="l" t="t" r="r" b="b"/>
              <a:pathLst>
                <a:path w="5100320" h="4267200">
                  <a:moveTo>
                    <a:pt x="4733035" y="0"/>
                  </a:moveTo>
                  <a:lnTo>
                    <a:pt x="366775" y="0"/>
                  </a:lnTo>
                  <a:lnTo>
                    <a:pt x="320768" y="2857"/>
                  </a:lnTo>
                  <a:lnTo>
                    <a:pt x="276466" y="11201"/>
                  </a:lnTo>
                  <a:lnTo>
                    <a:pt x="234212" y="24688"/>
                  </a:lnTo>
                  <a:lnTo>
                    <a:pt x="194352" y="42973"/>
                  </a:lnTo>
                  <a:lnTo>
                    <a:pt x="157228" y="65713"/>
                  </a:lnTo>
                  <a:lnTo>
                    <a:pt x="123185" y="92565"/>
                  </a:lnTo>
                  <a:lnTo>
                    <a:pt x="92565" y="123185"/>
                  </a:lnTo>
                  <a:lnTo>
                    <a:pt x="65713" y="157228"/>
                  </a:lnTo>
                  <a:lnTo>
                    <a:pt x="42973" y="194352"/>
                  </a:lnTo>
                  <a:lnTo>
                    <a:pt x="24688" y="234212"/>
                  </a:lnTo>
                  <a:lnTo>
                    <a:pt x="11201" y="276466"/>
                  </a:lnTo>
                  <a:lnTo>
                    <a:pt x="2857" y="320768"/>
                  </a:lnTo>
                  <a:lnTo>
                    <a:pt x="0" y="366775"/>
                  </a:lnTo>
                  <a:lnTo>
                    <a:pt x="0" y="3900474"/>
                  </a:lnTo>
                  <a:lnTo>
                    <a:pt x="2857" y="3946476"/>
                  </a:lnTo>
                  <a:lnTo>
                    <a:pt x="11201" y="3990773"/>
                  </a:lnTo>
                  <a:lnTo>
                    <a:pt x="24688" y="4033020"/>
                  </a:lnTo>
                  <a:lnTo>
                    <a:pt x="42973" y="4072875"/>
                  </a:lnTo>
                  <a:lnTo>
                    <a:pt x="65713" y="4109994"/>
                  </a:lnTo>
                  <a:lnTo>
                    <a:pt x="92565" y="4144032"/>
                  </a:lnTo>
                  <a:lnTo>
                    <a:pt x="123185" y="4174647"/>
                  </a:lnTo>
                  <a:lnTo>
                    <a:pt x="157228" y="4201495"/>
                  </a:lnTo>
                  <a:lnTo>
                    <a:pt x="194352" y="4224232"/>
                  </a:lnTo>
                  <a:lnTo>
                    <a:pt x="234212" y="4242515"/>
                  </a:lnTo>
                  <a:lnTo>
                    <a:pt x="276466" y="4256000"/>
                  </a:lnTo>
                  <a:lnTo>
                    <a:pt x="320768" y="4264342"/>
                  </a:lnTo>
                  <a:lnTo>
                    <a:pt x="366775" y="4267200"/>
                  </a:lnTo>
                  <a:lnTo>
                    <a:pt x="4733035" y="4267200"/>
                  </a:lnTo>
                  <a:lnTo>
                    <a:pt x="4779043" y="4264342"/>
                  </a:lnTo>
                  <a:lnTo>
                    <a:pt x="4823345" y="4256000"/>
                  </a:lnTo>
                  <a:lnTo>
                    <a:pt x="4865599" y="4242515"/>
                  </a:lnTo>
                  <a:lnTo>
                    <a:pt x="4905459" y="4224232"/>
                  </a:lnTo>
                  <a:lnTo>
                    <a:pt x="4942583" y="4201495"/>
                  </a:lnTo>
                  <a:lnTo>
                    <a:pt x="4976626" y="4174647"/>
                  </a:lnTo>
                  <a:lnTo>
                    <a:pt x="5007246" y="4144032"/>
                  </a:lnTo>
                  <a:lnTo>
                    <a:pt x="5034098" y="4109994"/>
                  </a:lnTo>
                  <a:lnTo>
                    <a:pt x="5056838" y="4072875"/>
                  </a:lnTo>
                  <a:lnTo>
                    <a:pt x="5075123" y="4033020"/>
                  </a:lnTo>
                  <a:lnTo>
                    <a:pt x="5088610" y="3990773"/>
                  </a:lnTo>
                  <a:lnTo>
                    <a:pt x="5096954" y="3946476"/>
                  </a:lnTo>
                  <a:lnTo>
                    <a:pt x="5099811" y="3900474"/>
                  </a:lnTo>
                  <a:lnTo>
                    <a:pt x="5099811" y="366775"/>
                  </a:lnTo>
                  <a:lnTo>
                    <a:pt x="5096954" y="320768"/>
                  </a:lnTo>
                  <a:lnTo>
                    <a:pt x="5088610" y="276466"/>
                  </a:lnTo>
                  <a:lnTo>
                    <a:pt x="5075123" y="234212"/>
                  </a:lnTo>
                  <a:lnTo>
                    <a:pt x="5056838" y="194352"/>
                  </a:lnTo>
                  <a:lnTo>
                    <a:pt x="5034098" y="157228"/>
                  </a:lnTo>
                  <a:lnTo>
                    <a:pt x="5007246" y="123185"/>
                  </a:lnTo>
                  <a:lnTo>
                    <a:pt x="4976626" y="92565"/>
                  </a:lnTo>
                  <a:lnTo>
                    <a:pt x="4942583" y="65713"/>
                  </a:lnTo>
                  <a:lnTo>
                    <a:pt x="4905459" y="42973"/>
                  </a:lnTo>
                  <a:lnTo>
                    <a:pt x="4865599" y="24688"/>
                  </a:lnTo>
                  <a:lnTo>
                    <a:pt x="4823345" y="11201"/>
                  </a:lnTo>
                  <a:lnTo>
                    <a:pt x="4779043" y="2857"/>
                  </a:lnTo>
                  <a:lnTo>
                    <a:pt x="4733035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22093" y="1905000"/>
              <a:ext cx="5099811" cy="4267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7221" y="2733497"/>
            <a:ext cx="22485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dirty="0">
                <a:solidFill>
                  <a:srgbClr val="642824"/>
                </a:solidFill>
                <a:latin typeface="Verdana"/>
                <a:cs typeface="Verdana"/>
              </a:rPr>
              <a:t>Fim</a:t>
            </a:r>
            <a:endParaRPr sz="9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8554" y="2057654"/>
            <a:ext cx="4183379" cy="1303020"/>
            <a:chOff x="2408554" y="2057654"/>
            <a:chExt cx="4183379" cy="1303020"/>
          </a:xfrm>
        </p:grpSpPr>
        <p:sp>
          <p:nvSpPr>
            <p:cNvPr id="3" name="object 3"/>
            <p:cNvSpPr/>
            <p:nvPr/>
          </p:nvSpPr>
          <p:spPr>
            <a:xfrm>
              <a:off x="2411729" y="2060829"/>
              <a:ext cx="4176522" cy="12961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1729" y="2060829"/>
              <a:ext cx="4177029" cy="1296670"/>
            </a:xfrm>
            <a:custGeom>
              <a:avLst/>
              <a:gdLst/>
              <a:ahLst/>
              <a:cxnLst/>
              <a:rect l="l" t="t" r="r" b="b"/>
              <a:pathLst>
                <a:path w="4177029" h="1296670">
                  <a:moveTo>
                    <a:pt x="0" y="0"/>
                  </a:moveTo>
                  <a:lnTo>
                    <a:pt x="4176522" y="0"/>
                  </a:lnTo>
                  <a:lnTo>
                    <a:pt x="4176522" y="739521"/>
                  </a:lnTo>
                  <a:lnTo>
                    <a:pt x="2256155" y="739521"/>
                  </a:lnTo>
                  <a:lnTo>
                    <a:pt x="2256155" y="996315"/>
                  </a:lnTo>
                  <a:lnTo>
                    <a:pt x="2437384" y="996315"/>
                  </a:lnTo>
                  <a:lnTo>
                    <a:pt x="2088260" y="1296162"/>
                  </a:lnTo>
                  <a:lnTo>
                    <a:pt x="1739137" y="996315"/>
                  </a:lnTo>
                  <a:lnTo>
                    <a:pt x="1920367" y="996315"/>
                  </a:lnTo>
                  <a:lnTo>
                    <a:pt x="1920367" y="739521"/>
                  </a:lnTo>
                  <a:lnTo>
                    <a:pt x="0" y="739521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38AF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40809" y="2265934"/>
            <a:ext cx="111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642824"/>
                </a:solidFill>
                <a:latin typeface="Arial"/>
                <a:cs typeface="Arial"/>
              </a:rPr>
              <a:t>Informática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08554" y="3425825"/>
            <a:ext cx="4183379" cy="1446530"/>
            <a:chOff x="2408554" y="3425825"/>
            <a:chExt cx="4183379" cy="1446530"/>
          </a:xfrm>
        </p:grpSpPr>
        <p:sp>
          <p:nvSpPr>
            <p:cNvPr id="7" name="object 7"/>
            <p:cNvSpPr/>
            <p:nvPr/>
          </p:nvSpPr>
          <p:spPr>
            <a:xfrm>
              <a:off x="2411729" y="3429000"/>
              <a:ext cx="4176522" cy="14401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1729" y="3429000"/>
              <a:ext cx="4177029" cy="1440180"/>
            </a:xfrm>
            <a:custGeom>
              <a:avLst/>
              <a:gdLst/>
              <a:ahLst/>
              <a:cxnLst/>
              <a:rect l="l" t="t" r="r" b="b"/>
              <a:pathLst>
                <a:path w="4177029" h="1440179">
                  <a:moveTo>
                    <a:pt x="0" y="0"/>
                  </a:moveTo>
                  <a:lnTo>
                    <a:pt x="4176522" y="0"/>
                  </a:lnTo>
                  <a:lnTo>
                    <a:pt x="4176522" y="860425"/>
                  </a:lnTo>
                  <a:lnTo>
                    <a:pt x="2303525" y="860425"/>
                  </a:lnTo>
                  <a:lnTo>
                    <a:pt x="2303525" y="1101344"/>
                  </a:lnTo>
                  <a:lnTo>
                    <a:pt x="2481453" y="1101344"/>
                  </a:lnTo>
                  <a:lnTo>
                    <a:pt x="2088260" y="1440180"/>
                  </a:lnTo>
                  <a:lnTo>
                    <a:pt x="1695069" y="1101344"/>
                  </a:lnTo>
                  <a:lnTo>
                    <a:pt x="1872995" y="1101344"/>
                  </a:lnTo>
                  <a:lnTo>
                    <a:pt x="1872995" y="860425"/>
                  </a:lnTo>
                  <a:lnTo>
                    <a:pt x="0" y="86042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975A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21482" y="3694887"/>
            <a:ext cx="2559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642824"/>
                </a:solidFill>
                <a:latin typeface="Arial"/>
                <a:cs typeface="Arial"/>
              </a:rPr>
              <a:t>Tecnologias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2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Informação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08554" y="4938014"/>
            <a:ext cx="4183379" cy="1446530"/>
            <a:chOff x="2408554" y="4938014"/>
            <a:chExt cx="4183379" cy="1446530"/>
          </a:xfrm>
        </p:grpSpPr>
        <p:sp>
          <p:nvSpPr>
            <p:cNvPr id="11" name="object 11"/>
            <p:cNvSpPr/>
            <p:nvPr/>
          </p:nvSpPr>
          <p:spPr>
            <a:xfrm>
              <a:off x="2411729" y="4941189"/>
              <a:ext cx="4176522" cy="14401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1729" y="4941189"/>
              <a:ext cx="4177029" cy="1440180"/>
            </a:xfrm>
            <a:custGeom>
              <a:avLst/>
              <a:gdLst/>
              <a:ahLst/>
              <a:cxnLst/>
              <a:rect l="l" t="t" r="r" b="b"/>
              <a:pathLst>
                <a:path w="4177029" h="1440179">
                  <a:moveTo>
                    <a:pt x="0" y="0"/>
                  </a:moveTo>
                  <a:lnTo>
                    <a:pt x="4176522" y="0"/>
                  </a:lnTo>
                  <a:lnTo>
                    <a:pt x="4176522" y="960094"/>
                  </a:lnTo>
                  <a:lnTo>
                    <a:pt x="2343149" y="960094"/>
                  </a:lnTo>
                  <a:lnTo>
                    <a:pt x="2343149" y="1440141"/>
                  </a:lnTo>
                  <a:lnTo>
                    <a:pt x="2980944" y="1440141"/>
                  </a:lnTo>
                  <a:lnTo>
                    <a:pt x="2088260" y="1440141"/>
                  </a:lnTo>
                  <a:lnTo>
                    <a:pt x="1195578" y="1440141"/>
                  </a:lnTo>
                  <a:lnTo>
                    <a:pt x="1833371" y="1440141"/>
                  </a:lnTo>
                  <a:lnTo>
                    <a:pt x="1833371" y="960094"/>
                  </a:lnTo>
                  <a:lnTo>
                    <a:pt x="0" y="960094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6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11729" y="4941189"/>
            <a:ext cx="4177029" cy="960119"/>
          </a:xfrm>
          <a:prstGeom prst="rect">
            <a:avLst/>
          </a:prstGeom>
          <a:ln w="6350">
            <a:solidFill>
              <a:srgbClr val="F68E1F"/>
            </a:solidFill>
          </a:ln>
        </p:spPr>
        <p:txBody>
          <a:bodyPr vert="horz" wrap="square" lIns="0" tIns="191770" rIns="0" bIns="0" rtlCol="0">
            <a:spAutoFit/>
          </a:bodyPr>
          <a:lstStyle/>
          <a:p>
            <a:pPr marL="1370965" marR="837565" indent="-573405">
              <a:lnSpc>
                <a:spcPct val="100000"/>
              </a:lnSpc>
              <a:spcBef>
                <a:spcPts val="1510"/>
              </a:spcBef>
            </a:pP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Tecnologias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2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Informação 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1800" spc="-2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Comunicação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21130" y="634060"/>
            <a:ext cx="2334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/>
              <a:t>Evolução…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204596"/>
            <a:ext cx="60401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270" dirty="0"/>
              <a:t>TIC </a:t>
            </a:r>
            <a:r>
              <a:rPr sz="3600" spc="-5" dirty="0"/>
              <a:t>-</a:t>
            </a:r>
            <a:r>
              <a:rPr sz="3600" spc="-855" dirty="0"/>
              <a:t> </a:t>
            </a:r>
            <a:r>
              <a:rPr sz="3600" spc="-160" dirty="0"/>
              <a:t>Tecnologias </a:t>
            </a:r>
            <a:r>
              <a:rPr sz="3600" spc="-145" dirty="0"/>
              <a:t>de </a:t>
            </a:r>
            <a:r>
              <a:rPr sz="3600" spc="-95" dirty="0"/>
              <a:t>Informação  </a:t>
            </a:r>
            <a:r>
              <a:rPr sz="3600" spc="-210" dirty="0"/>
              <a:t>e</a:t>
            </a:r>
            <a:r>
              <a:rPr sz="3600" spc="-425" dirty="0"/>
              <a:t> </a:t>
            </a:r>
            <a:r>
              <a:rPr sz="3600" spc="-170" dirty="0"/>
              <a:t>Comunicação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09600" y="1905000"/>
            <a:ext cx="7877429" cy="3364383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800" b="1" spc="-120" dirty="0">
                <a:solidFill>
                  <a:srgbClr val="C76B08"/>
                </a:solidFill>
                <a:latin typeface="Trebuchet MS"/>
                <a:cs typeface="Trebuchet MS"/>
              </a:rPr>
              <a:t>Conceito:</a:t>
            </a:r>
            <a:endParaRPr sz="2800" dirty="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ts val="2310"/>
              </a:lnSpc>
              <a:spcBef>
                <a:spcPts val="1789"/>
              </a:spcBef>
              <a:buSzPct val="110416"/>
              <a:buChar char="▪"/>
              <a:tabLst>
                <a:tab pos="286385" algn="l"/>
                <a:tab pos="287020" algn="l"/>
              </a:tabLst>
            </a:pPr>
            <a:r>
              <a:rPr sz="2400" spc="-160" dirty="0">
                <a:solidFill>
                  <a:srgbClr val="642824"/>
                </a:solidFill>
                <a:latin typeface="Arial"/>
                <a:cs typeface="Arial"/>
              </a:rPr>
              <a:t>As </a:t>
            </a:r>
            <a:r>
              <a:rPr sz="2400" spc="-180" dirty="0">
                <a:solidFill>
                  <a:srgbClr val="642824"/>
                </a:solidFill>
                <a:latin typeface="Arial"/>
                <a:cs typeface="Arial"/>
              </a:rPr>
              <a:t>TIC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consistem 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em </a:t>
            </a:r>
            <a:r>
              <a:rPr sz="2400" spc="-130" dirty="0">
                <a:solidFill>
                  <a:srgbClr val="642824"/>
                </a:solidFill>
                <a:latin typeface="Arial"/>
                <a:cs typeface="Arial"/>
              </a:rPr>
              <a:t>processos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2400" b="1" spc="-70" dirty="0">
                <a:solidFill>
                  <a:srgbClr val="642824"/>
                </a:solidFill>
                <a:latin typeface="Trebuchet MS"/>
                <a:cs typeface="Trebuchet MS"/>
              </a:rPr>
              <a:t>tratamento</a:t>
            </a:r>
            <a:r>
              <a:rPr sz="2400" spc="-70" dirty="0">
                <a:solidFill>
                  <a:srgbClr val="642824"/>
                </a:solidFill>
                <a:latin typeface="Arial"/>
                <a:cs typeface="Arial"/>
              </a:rPr>
              <a:t>,  </a:t>
            </a:r>
            <a:r>
              <a:rPr sz="2400" b="1" spc="-85" dirty="0">
                <a:solidFill>
                  <a:srgbClr val="642824"/>
                </a:solidFill>
                <a:latin typeface="Trebuchet MS"/>
                <a:cs typeface="Trebuchet MS"/>
              </a:rPr>
              <a:t>controlo </a:t>
            </a:r>
            <a:r>
              <a:rPr sz="2400" spc="-140" dirty="0">
                <a:solidFill>
                  <a:srgbClr val="642824"/>
                </a:solidFill>
                <a:latin typeface="Arial"/>
                <a:cs typeface="Arial"/>
              </a:rPr>
              <a:t>e </a:t>
            </a:r>
            <a:r>
              <a:rPr sz="2400" b="1" spc="-95" dirty="0">
                <a:solidFill>
                  <a:srgbClr val="642824"/>
                </a:solidFill>
                <a:latin typeface="Trebuchet MS"/>
                <a:cs typeface="Trebuchet MS"/>
              </a:rPr>
              <a:t>comunicação </a:t>
            </a:r>
            <a:r>
              <a:rPr sz="2400" spc="-105" dirty="0">
                <a:solidFill>
                  <a:srgbClr val="642824"/>
                </a:solidFill>
                <a:latin typeface="Arial"/>
                <a:cs typeface="Arial"/>
              </a:rPr>
              <a:t>da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informação,  </a:t>
            </a:r>
            <a:r>
              <a:rPr sz="2400" spc="-45" dirty="0">
                <a:solidFill>
                  <a:srgbClr val="642824"/>
                </a:solidFill>
                <a:latin typeface="Arial"/>
                <a:cs typeface="Arial"/>
              </a:rPr>
              <a:t>fundamentalmente </a:t>
            </a:r>
            <a:r>
              <a:rPr sz="2400" spc="-90" dirty="0">
                <a:solidFill>
                  <a:srgbClr val="642824"/>
                </a:solidFill>
                <a:latin typeface="Arial"/>
                <a:cs typeface="Arial"/>
              </a:rPr>
              <a:t>através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2400" spc="-85" dirty="0" err="1" smtClean="0">
                <a:solidFill>
                  <a:srgbClr val="642824"/>
                </a:solidFill>
                <a:latin typeface="Arial"/>
                <a:cs typeface="Arial"/>
              </a:rPr>
              <a:t>meios</a:t>
            </a:r>
            <a:r>
              <a:rPr lang="fr-FR" sz="2400" spc="-85" dirty="0" smtClean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09" dirty="0" smtClean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642824"/>
                </a:solidFill>
                <a:latin typeface="Arial"/>
                <a:cs typeface="Arial"/>
              </a:rPr>
              <a:t>eletrónicos.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Clr>
                <a:srgbClr val="642824"/>
              </a:buClr>
              <a:buFont typeface="Arial"/>
              <a:buChar char="▪"/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42824"/>
              </a:buClr>
              <a:buFont typeface="Arial"/>
              <a:buChar char="▪"/>
            </a:pPr>
            <a:endParaRPr sz="2700" dirty="0">
              <a:latin typeface="Arial"/>
              <a:cs typeface="Arial"/>
            </a:endParaRPr>
          </a:p>
          <a:p>
            <a:pPr marL="286385" marR="6350" indent="-274320" algn="just">
              <a:lnSpc>
                <a:spcPts val="2300"/>
              </a:lnSpc>
              <a:buSzPct val="110416"/>
              <a:buChar char="▪"/>
              <a:tabLst>
                <a:tab pos="286385" algn="l"/>
                <a:tab pos="287020" algn="l"/>
              </a:tabLst>
            </a:pPr>
            <a:r>
              <a:rPr sz="2400" spc="-175" dirty="0">
                <a:solidFill>
                  <a:srgbClr val="642824"/>
                </a:solidFill>
                <a:latin typeface="Arial"/>
                <a:cs typeface="Arial"/>
              </a:rPr>
              <a:t>Os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642824"/>
                </a:solidFill>
                <a:latin typeface="Arial"/>
                <a:cs typeface="Arial"/>
              </a:rPr>
              <a:t>processos</a:t>
            </a:r>
            <a:r>
              <a:rPr sz="2400" spc="-2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2400" spc="-1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42824"/>
                </a:solidFill>
                <a:latin typeface="Arial"/>
                <a:cs typeface="Arial"/>
              </a:rPr>
              <a:t>tratamento</a:t>
            </a:r>
            <a:r>
              <a:rPr sz="24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642824"/>
                </a:solidFill>
                <a:latin typeface="Arial"/>
                <a:cs typeface="Arial"/>
              </a:rPr>
              <a:t>da</a:t>
            </a:r>
            <a:r>
              <a:rPr sz="24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642824"/>
                </a:solidFill>
                <a:latin typeface="Arial"/>
                <a:cs typeface="Arial"/>
              </a:rPr>
              <a:t>informação</a:t>
            </a:r>
            <a:r>
              <a:rPr sz="2400" spc="-2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642824"/>
                </a:solidFill>
                <a:latin typeface="Arial"/>
                <a:cs typeface="Arial"/>
              </a:rPr>
              <a:t>estão  </a:t>
            </a:r>
            <a:r>
              <a:rPr sz="2400" spc="-95" dirty="0">
                <a:solidFill>
                  <a:srgbClr val="642824"/>
                </a:solidFill>
                <a:latin typeface="Arial"/>
                <a:cs typeface="Arial"/>
              </a:rPr>
              <a:t>essencialmente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ligados </a:t>
            </a:r>
            <a:r>
              <a:rPr sz="2400" spc="-160" dirty="0">
                <a:solidFill>
                  <a:srgbClr val="642824"/>
                </a:solidFill>
                <a:latin typeface="Arial"/>
                <a:cs typeface="Arial"/>
              </a:rPr>
              <a:t>à </a:t>
            </a:r>
            <a:r>
              <a:rPr sz="2400" spc="-40" dirty="0">
                <a:solidFill>
                  <a:srgbClr val="642824"/>
                </a:solidFill>
                <a:latin typeface="Arial"/>
                <a:cs typeface="Arial"/>
              </a:rPr>
              <a:t>Informática </a:t>
            </a:r>
            <a:r>
              <a:rPr sz="2400" spc="-35" dirty="0">
                <a:solidFill>
                  <a:srgbClr val="642824"/>
                </a:solidFill>
                <a:latin typeface="Arial"/>
                <a:cs typeface="Arial"/>
              </a:rPr>
              <a:t>utilizando,  </a:t>
            </a:r>
            <a:r>
              <a:rPr sz="2400" spc="-15" dirty="0">
                <a:solidFill>
                  <a:srgbClr val="642824"/>
                </a:solidFill>
                <a:latin typeface="Arial"/>
                <a:cs typeface="Arial"/>
              </a:rPr>
              <a:t>portanto, </a:t>
            </a:r>
            <a:r>
              <a:rPr sz="2400" b="1" spc="-80" dirty="0">
                <a:solidFill>
                  <a:srgbClr val="642824"/>
                </a:solidFill>
                <a:latin typeface="Trebuchet MS"/>
                <a:cs typeface="Trebuchet MS"/>
              </a:rPr>
              <a:t>computadores </a:t>
            </a:r>
            <a:r>
              <a:rPr sz="2400" spc="-75" dirty="0">
                <a:solidFill>
                  <a:srgbClr val="642824"/>
                </a:solidFill>
                <a:latin typeface="Arial"/>
                <a:cs typeface="Arial"/>
              </a:rPr>
              <a:t>ou </a:t>
            </a:r>
            <a:r>
              <a:rPr sz="2400" b="1" spc="-55" dirty="0">
                <a:solidFill>
                  <a:srgbClr val="642824"/>
                </a:solidFill>
                <a:latin typeface="Trebuchet MS"/>
                <a:cs typeface="Trebuchet MS"/>
              </a:rPr>
              <a:t>sistemas  </a:t>
            </a:r>
            <a:r>
              <a:rPr sz="2400" b="1" spc="-80" dirty="0">
                <a:solidFill>
                  <a:srgbClr val="642824"/>
                </a:solidFill>
                <a:latin typeface="Trebuchet MS"/>
                <a:cs typeface="Trebuchet MS"/>
              </a:rPr>
              <a:t>informáticos</a:t>
            </a:r>
            <a:r>
              <a:rPr sz="2400" spc="-80" dirty="0">
                <a:solidFill>
                  <a:srgbClr val="642824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204596"/>
            <a:ext cx="60401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270" dirty="0"/>
              <a:t>TIC </a:t>
            </a:r>
            <a:r>
              <a:rPr sz="3600" spc="-5" dirty="0"/>
              <a:t>-</a:t>
            </a:r>
            <a:r>
              <a:rPr sz="3600" spc="-855" dirty="0"/>
              <a:t> </a:t>
            </a:r>
            <a:r>
              <a:rPr sz="3600" spc="-160" dirty="0"/>
              <a:t>Tecnologias </a:t>
            </a:r>
            <a:r>
              <a:rPr sz="3600" spc="-145" dirty="0"/>
              <a:t>de </a:t>
            </a:r>
            <a:r>
              <a:rPr sz="3600" spc="-95" dirty="0"/>
              <a:t>Informação  </a:t>
            </a:r>
            <a:r>
              <a:rPr sz="3600" spc="-210" dirty="0"/>
              <a:t>e</a:t>
            </a:r>
            <a:r>
              <a:rPr sz="3600" spc="-425" dirty="0"/>
              <a:t> </a:t>
            </a:r>
            <a:r>
              <a:rPr sz="3600" spc="-170" dirty="0"/>
              <a:t>Comunicação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66571" y="1891411"/>
            <a:ext cx="40214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90" dirty="0">
                <a:solidFill>
                  <a:srgbClr val="C76B08"/>
                </a:solidFill>
                <a:latin typeface="Trebuchet MS"/>
                <a:cs typeface="Trebuchet MS"/>
              </a:rPr>
              <a:t>Áreas</a:t>
            </a:r>
            <a:r>
              <a:rPr sz="2800" b="1" spc="-270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800" b="1" spc="-125" dirty="0">
                <a:solidFill>
                  <a:srgbClr val="C76B08"/>
                </a:solidFill>
                <a:latin typeface="Trebuchet MS"/>
                <a:cs typeface="Trebuchet MS"/>
              </a:rPr>
              <a:t>de</a:t>
            </a:r>
            <a:r>
              <a:rPr sz="2800" b="1" spc="-285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C76B08"/>
                </a:solidFill>
                <a:latin typeface="Trebuchet MS"/>
                <a:cs typeface="Trebuchet MS"/>
              </a:rPr>
              <a:t>aplicação</a:t>
            </a:r>
            <a:r>
              <a:rPr sz="2800" b="1" spc="-285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800" b="1" spc="-50" dirty="0">
                <a:solidFill>
                  <a:srgbClr val="C76B08"/>
                </a:solidFill>
                <a:latin typeface="Trebuchet MS"/>
                <a:cs typeface="Trebuchet MS"/>
              </a:rPr>
              <a:t>das</a:t>
            </a:r>
            <a:r>
              <a:rPr sz="2800" b="1" spc="-465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800" b="1" spc="-75" dirty="0">
                <a:solidFill>
                  <a:srgbClr val="C76B08"/>
                </a:solidFill>
                <a:latin typeface="Trebuchet MS"/>
                <a:cs typeface="Trebuchet MS"/>
              </a:rPr>
              <a:t>TIC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6571" y="5094135"/>
            <a:ext cx="5626735" cy="12604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80"/>
              </a:spcBef>
              <a:buSzPct val="108333"/>
              <a:buFont typeface="Arial"/>
              <a:buChar char="▪"/>
              <a:tabLst>
                <a:tab pos="286385" algn="l"/>
                <a:tab pos="287020" algn="l"/>
              </a:tabLst>
            </a:pPr>
            <a:r>
              <a:rPr sz="1800" spc="-5" dirty="0">
                <a:solidFill>
                  <a:srgbClr val="642824"/>
                </a:solidFill>
                <a:latin typeface="Verdana"/>
                <a:cs typeface="Verdana"/>
              </a:rPr>
              <a:t>Computador </a:t>
            </a:r>
            <a:r>
              <a:rPr sz="1800" dirty="0">
                <a:solidFill>
                  <a:srgbClr val="642824"/>
                </a:solidFill>
                <a:latin typeface="Verdana"/>
                <a:cs typeface="Verdana"/>
              </a:rPr>
              <a:t>– Informática e</a:t>
            </a:r>
            <a:r>
              <a:rPr sz="1800" spc="-15" dirty="0">
                <a:solidFill>
                  <a:srgbClr val="642824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642824"/>
                </a:solidFill>
                <a:latin typeface="Verdana"/>
                <a:cs typeface="Verdana"/>
              </a:rPr>
              <a:t>Burótica;</a:t>
            </a:r>
            <a:endParaRPr sz="1800">
              <a:latin typeface="Verdana"/>
              <a:cs typeface="Verdana"/>
            </a:endParaRPr>
          </a:p>
          <a:p>
            <a:pPr marL="287020" indent="-274320">
              <a:lnSpc>
                <a:spcPct val="100000"/>
              </a:lnSpc>
              <a:spcBef>
                <a:spcPts val="1195"/>
              </a:spcBef>
              <a:buSzPct val="108823"/>
              <a:buFont typeface="Arial"/>
              <a:buChar char="▪"/>
              <a:tabLst>
                <a:tab pos="286385" algn="l"/>
                <a:tab pos="287020" algn="l"/>
              </a:tabLst>
            </a:pPr>
            <a:r>
              <a:rPr sz="1700" dirty="0">
                <a:solidFill>
                  <a:srgbClr val="642824"/>
                </a:solidFill>
                <a:latin typeface="Verdana"/>
                <a:cs typeface="Verdana"/>
              </a:rPr>
              <a:t>Comunicação –</a:t>
            </a:r>
            <a:r>
              <a:rPr sz="1700" spc="-25" dirty="0">
                <a:solidFill>
                  <a:srgbClr val="642824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642824"/>
                </a:solidFill>
                <a:latin typeface="Verdana"/>
                <a:cs typeface="Verdana"/>
              </a:rPr>
              <a:t>Telemática;</a:t>
            </a:r>
            <a:endParaRPr sz="1700">
              <a:latin typeface="Verdana"/>
              <a:cs typeface="Verdana"/>
            </a:endParaRPr>
          </a:p>
          <a:p>
            <a:pPr marL="287020" indent="-274320">
              <a:lnSpc>
                <a:spcPct val="100000"/>
              </a:lnSpc>
              <a:spcBef>
                <a:spcPts val="1150"/>
              </a:spcBef>
              <a:buSzPct val="108333"/>
              <a:buFont typeface="Arial"/>
              <a:buChar char="▪"/>
              <a:tabLst>
                <a:tab pos="286385" algn="l"/>
                <a:tab pos="287020" algn="l"/>
              </a:tabLst>
            </a:pPr>
            <a:r>
              <a:rPr sz="1800" spc="-5" dirty="0">
                <a:solidFill>
                  <a:srgbClr val="642824"/>
                </a:solidFill>
                <a:latin typeface="Verdana"/>
                <a:cs typeface="Verdana"/>
              </a:rPr>
              <a:t>Controlo </a:t>
            </a:r>
            <a:r>
              <a:rPr sz="1800" dirty="0">
                <a:solidFill>
                  <a:srgbClr val="642824"/>
                </a:solidFill>
                <a:latin typeface="Verdana"/>
                <a:cs typeface="Verdana"/>
              </a:rPr>
              <a:t>e </a:t>
            </a:r>
            <a:r>
              <a:rPr sz="1800" spc="-5" dirty="0">
                <a:solidFill>
                  <a:srgbClr val="642824"/>
                </a:solidFill>
                <a:latin typeface="Verdana"/>
                <a:cs typeface="Verdana"/>
              </a:rPr>
              <a:t>Automação </a:t>
            </a:r>
            <a:r>
              <a:rPr sz="1800" dirty="0">
                <a:solidFill>
                  <a:srgbClr val="642824"/>
                </a:solidFill>
                <a:latin typeface="Verdana"/>
                <a:cs typeface="Verdana"/>
              </a:rPr>
              <a:t>– </a:t>
            </a:r>
            <a:r>
              <a:rPr sz="1800" spc="-10" dirty="0">
                <a:solidFill>
                  <a:srgbClr val="642824"/>
                </a:solidFill>
                <a:latin typeface="Verdana"/>
                <a:cs typeface="Verdana"/>
              </a:rPr>
              <a:t>Robótica </a:t>
            </a:r>
            <a:r>
              <a:rPr sz="1800" dirty="0">
                <a:solidFill>
                  <a:srgbClr val="642824"/>
                </a:solidFill>
                <a:latin typeface="Verdana"/>
                <a:cs typeface="Verdana"/>
              </a:rPr>
              <a:t>e</a:t>
            </a:r>
            <a:r>
              <a:rPr sz="1800" spc="10" dirty="0">
                <a:solidFill>
                  <a:srgbClr val="642824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642824"/>
                </a:solidFill>
                <a:latin typeface="Verdana"/>
                <a:cs typeface="Verdana"/>
              </a:rPr>
              <a:t>CAD-CAM.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8999" y="3185629"/>
            <a:ext cx="2148459" cy="83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8999" y="3185629"/>
            <a:ext cx="2148840" cy="831215"/>
          </a:xfrm>
          <a:prstGeom prst="rect">
            <a:avLst/>
          </a:prstGeom>
          <a:ln w="6350">
            <a:solidFill>
              <a:srgbClr val="38AFB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21310" marR="91440" indent="-222885">
              <a:lnSpc>
                <a:spcPct val="100000"/>
              </a:lnSpc>
              <a:spcBef>
                <a:spcPts val="240"/>
              </a:spcBef>
            </a:pPr>
            <a:r>
              <a:rPr sz="2400" b="1" spc="-85" dirty="0">
                <a:solidFill>
                  <a:srgbClr val="642824"/>
                </a:solidFill>
                <a:latin typeface="Trebuchet MS"/>
                <a:cs typeface="Trebuchet MS"/>
              </a:rPr>
              <a:t>Tecnologias</a:t>
            </a:r>
            <a:r>
              <a:rPr sz="2400" b="1" spc="-27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2400" b="1" spc="-50" dirty="0">
                <a:solidFill>
                  <a:srgbClr val="642824"/>
                </a:solidFill>
                <a:latin typeface="Trebuchet MS"/>
                <a:cs typeface="Trebuchet MS"/>
              </a:rPr>
              <a:t>da  </a:t>
            </a:r>
            <a:r>
              <a:rPr sz="2400" b="1" spc="-75" dirty="0">
                <a:solidFill>
                  <a:srgbClr val="642824"/>
                </a:solidFill>
                <a:latin typeface="Trebuchet MS"/>
                <a:cs typeface="Trebuchet MS"/>
              </a:rPr>
              <a:t>Informação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87471" y="2888233"/>
            <a:ext cx="2514600" cy="1533525"/>
            <a:chOff x="3387471" y="2888233"/>
            <a:chExt cx="2514600" cy="1533525"/>
          </a:xfrm>
        </p:grpSpPr>
        <p:sp>
          <p:nvSpPr>
            <p:cNvPr id="8" name="object 8"/>
            <p:cNvSpPr/>
            <p:nvPr/>
          </p:nvSpPr>
          <p:spPr>
            <a:xfrm>
              <a:off x="3387471" y="3574033"/>
              <a:ext cx="2514600" cy="76200"/>
            </a:xfrm>
            <a:custGeom>
              <a:avLst/>
              <a:gdLst/>
              <a:ahLst/>
              <a:cxnLst/>
              <a:rect l="l" t="t" r="r" b="b"/>
              <a:pathLst>
                <a:path w="2514600" h="76200">
                  <a:moveTo>
                    <a:pt x="2438018" y="0"/>
                  </a:moveTo>
                  <a:lnTo>
                    <a:pt x="2438018" y="76199"/>
                  </a:lnTo>
                  <a:lnTo>
                    <a:pt x="2495168" y="47624"/>
                  </a:lnTo>
                  <a:lnTo>
                    <a:pt x="2450718" y="47624"/>
                  </a:lnTo>
                  <a:lnTo>
                    <a:pt x="2450718" y="28575"/>
                  </a:lnTo>
                  <a:lnTo>
                    <a:pt x="2495169" y="28575"/>
                  </a:lnTo>
                  <a:lnTo>
                    <a:pt x="2438018" y="0"/>
                  </a:lnTo>
                  <a:close/>
                </a:path>
                <a:path w="2514600" h="76200">
                  <a:moveTo>
                    <a:pt x="2438018" y="28575"/>
                  </a:moveTo>
                  <a:lnTo>
                    <a:pt x="0" y="28575"/>
                  </a:lnTo>
                  <a:lnTo>
                    <a:pt x="0" y="47624"/>
                  </a:lnTo>
                  <a:lnTo>
                    <a:pt x="2438018" y="47624"/>
                  </a:lnTo>
                  <a:lnTo>
                    <a:pt x="2438018" y="28575"/>
                  </a:lnTo>
                  <a:close/>
                </a:path>
                <a:path w="2514600" h="76200">
                  <a:moveTo>
                    <a:pt x="2495169" y="28575"/>
                  </a:moveTo>
                  <a:lnTo>
                    <a:pt x="2450718" y="28575"/>
                  </a:lnTo>
                  <a:lnTo>
                    <a:pt x="2450718" y="47624"/>
                  </a:lnTo>
                  <a:lnTo>
                    <a:pt x="2495168" y="47624"/>
                  </a:lnTo>
                  <a:lnTo>
                    <a:pt x="2514218" y="38099"/>
                  </a:lnTo>
                  <a:lnTo>
                    <a:pt x="2495169" y="28575"/>
                  </a:lnTo>
                  <a:close/>
                </a:path>
              </a:pathLst>
            </a:custGeom>
            <a:solidFill>
              <a:srgbClr val="38A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4596" y="2926333"/>
              <a:ext cx="0" cy="1457325"/>
            </a:xfrm>
            <a:custGeom>
              <a:avLst/>
              <a:gdLst/>
              <a:ahLst/>
              <a:cxnLst/>
              <a:rect l="l" t="t" r="r" b="b"/>
              <a:pathLst>
                <a:path h="1457325">
                  <a:moveTo>
                    <a:pt x="0" y="0"/>
                  </a:moveTo>
                  <a:lnTo>
                    <a:pt x="0" y="1457324"/>
                  </a:lnTo>
                </a:path>
              </a:pathLst>
            </a:custGeom>
            <a:ln w="19050">
              <a:solidFill>
                <a:srgbClr val="38AF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14469" y="2888233"/>
              <a:ext cx="1387475" cy="1533525"/>
            </a:xfrm>
            <a:custGeom>
              <a:avLst/>
              <a:gdLst/>
              <a:ahLst/>
              <a:cxnLst/>
              <a:rect l="l" t="t" r="r" b="b"/>
              <a:pathLst>
                <a:path w="1387475" h="1533525">
                  <a:moveTo>
                    <a:pt x="1387221" y="1495425"/>
                  </a:moveTo>
                  <a:lnTo>
                    <a:pt x="1368171" y="1485900"/>
                  </a:lnTo>
                  <a:lnTo>
                    <a:pt x="1311021" y="1457325"/>
                  </a:lnTo>
                  <a:lnTo>
                    <a:pt x="1311021" y="1485900"/>
                  </a:lnTo>
                  <a:lnTo>
                    <a:pt x="0" y="1485900"/>
                  </a:lnTo>
                  <a:lnTo>
                    <a:pt x="0" y="1504950"/>
                  </a:lnTo>
                  <a:lnTo>
                    <a:pt x="1311021" y="1504950"/>
                  </a:lnTo>
                  <a:lnTo>
                    <a:pt x="1311021" y="1533525"/>
                  </a:lnTo>
                  <a:lnTo>
                    <a:pt x="1368171" y="1504950"/>
                  </a:lnTo>
                  <a:lnTo>
                    <a:pt x="1387221" y="1495425"/>
                  </a:lnTo>
                  <a:close/>
                </a:path>
                <a:path w="1387475" h="1533525">
                  <a:moveTo>
                    <a:pt x="1387221" y="38100"/>
                  </a:moveTo>
                  <a:lnTo>
                    <a:pt x="1368171" y="28575"/>
                  </a:lnTo>
                  <a:lnTo>
                    <a:pt x="1311021" y="0"/>
                  </a:lnTo>
                  <a:lnTo>
                    <a:pt x="1311021" y="28575"/>
                  </a:lnTo>
                  <a:lnTo>
                    <a:pt x="0" y="28575"/>
                  </a:lnTo>
                  <a:lnTo>
                    <a:pt x="0" y="47625"/>
                  </a:lnTo>
                  <a:lnTo>
                    <a:pt x="1311021" y="47625"/>
                  </a:lnTo>
                  <a:lnTo>
                    <a:pt x="1311021" y="76200"/>
                  </a:lnTo>
                  <a:lnTo>
                    <a:pt x="1368171" y="47625"/>
                  </a:lnTo>
                  <a:lnTo>
                    <a:pt x="1387221" y="38100"/>
                  </a:lnTo>
                  <a:close/>
                </a:path>
              </a:pathLst>
            </a:custGeom>
            <a:solidFill>
              <a:srgbClr val="38A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957315" y="2688208"/>
            <a:ext cx="2359151" cy="466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57315" y="2688208"/>
            <a:ext cx="2359660" cy="466725"/>
          </a:xfrm>
          <a:prstGeom prst="rect">
            <a:avLst/>
          </a:prstGeom>
          <a:ln w="6350">
            <a:solidFill>
              <a:srgbClr val="38AFB6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209"/>
              </a:spcBef>
            </a:pPr>
            <a:r>
              <a:rPr sz="2400" b="1" spc="-70" dirty="0">
                <a:solidFill>
                  <a:srgbClr val="642824"/>
                </a:solidFill>
                <a:latin typeface="Trebuchet MS"/>
                <a:cs typeface="Trebuchet MS"/>
              </a:rPr>
              <a:t>Computador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57315" y="3374009"/>
            <a:ext cx="2359151" cy="466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57315" y="3374009"/>
            <a:ext cx="2359660" cy="466725"/>
          </a:xfrm>
          <a:prstGeom prst="rect">
            <a:avLst/>
          </a:prstGeom>
          <a:ln w="6350">
            <a:solidFill>
              <a:srgbClr val="38AFB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210"/>
              </a:spcBef>
            </a:pPr>
            <a:r>
              <a:rPr sz="2400" b="1" spc="-90" dirty="0">
                <a:solidFill>
                  <a:srgbClr val="642824"/>
                </a:solidFill>
                <a:latin typeface="Trebuchet MS"/>
                <a:cs typeface="Trebuchet MS"/>
              </a:rPr>
              <a:t>Comunicação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57315" y="4078859"/>
            <a:ext cx="2359151" cy="831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57315" y="4078859"/>
            <a:ext cx="2359660" cy="831850"/>
          </a:xfrm>
          <a:prstGeom prst="rect">
            <a:avLst/>
          </a:prstGeom>
          <a:ln w="6350">
            <a:solidFill>
              <a:srgbClr val="38AFB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15925" marR="408940" indent="77470">
              <a:lnSpc>
                <a:spcPct val="100000"/>
              </a:lnSpc>
              <a:spcBef>
                <a:spcPts val="210"/>
              </a:spcBef>
            </a:pPr>
            <a:r>
              <a:rPr sz="2400" b="1" spc="-75" dirty="0">
                <a:solidFill>
                  <a:srgbClr val="642824"/>
                </a:solidFill>
                <a:latin typeface="Trebuchet MS"/>
                <a:cs typeface="Trebuchet MS"/>
              </a:rPr>
              <a:t>Controlo </a:t>
            </a:r>
            <a:r>
              <a:rPr sz="2400" b="1" spc="-150" dirty="0">
                <a:solidFill>
                  <a:srgbClr val="642824"/>
                </a:solidFill>
                <a:latin typeface="Trebuchet MS"/>
                <a:cs typeface="Trebuchet MS"/>
              </a:rPr>
              <a:t>e  </a:t>
            </a:r>
            <a:r>
              <a:rPr sz="2400" b="1" spc="-60" dirty="0">
                <a:solidFill>
                  <a:srgbClr val="642824"/>
                </a:solidFill>
                <a:latin typeface="Trebuchet MS"/>
                <a:cs typeface="Trebuchet MS"/>
              </a:rPr>
              <a:t>Automa</a:t>
            </a:r>
            <a:r>
              <a:rPr sz="2400" b="1" spc="-55" dirty="0">
                <a:solidFill>
                  <a:srgbClr val="642824"/>
                </a:solidFill>
                <a:latin typeface="Trebuchet MS"/>
                <a:cs typeface="Trebuchet MS"/>
              </a:rPr>
              <a:t>ç</a:t>
            </a:r>
            <a:r>
              <a:rPr sz="2400" b="1" spc="-40" dirty="0">
                <a:solidFill>
                  <a:srgbClr val="642824"/>
                </a:solidFill>
                <a:latin typeface="Trebuchet MS"/>
                <a:cs typeface="Trebuchet MS"/>
              </a:rPr>
              <a:t>ão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191465"/>
            <a:ext cx="603885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270" dirty="0"/>
              <a:t>TIC </a:t>
            </a:r>
            <a:r>
              <a:rPr sz="3600" spc="-5" dirty="0"/>
              <a:t>-</a:t>
            </a:r>
            <a:r>
              <a:rPr sz="3600" spc="-815" dirty="0"/>
              <a:t> </a:t>
            </a:r>
            <a:r>
              <a:rPr sz="3600" spc="-160" dirty="0"/>
              <a:t>Tecnologias </a:t>
            </a:r>
            <a:r>
              <a:rPr sz="3600" spc="-145" dirty="0"/>
              <a:t>de </a:t>
            </a:r>
            <a:r>
              <a:rPr sz="3600" spc="-100" dirty="0"/>
              <a:t>Informação  </a:t>
            </a:r>
            <a:r>
              <a:rPr sz="3600" spc="-215" dirty="0"/>
              <a:t>e</a:t>
            </a:r>
            <a:r>
              <a:rPr sz="3600" spc="-425" dirty="0"/>
              <a:t> </a:t>
            </a:r>
            <a:r>
              <a:rPr sz="3600" spc="-165" dirty="0"/>
              <a:t>Comunicação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6303" y="1812798"/>
            <a:ext cx="5285740" cy="373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90" dirty="0">
                <a:solidFill>
                  <a:srgbClr val="C76B08"/>
                </a:solidFill>
                <a:latin typeface="Trebuchet MS"/>
                <a:cs typeface="Trebuchet MS"/>
              </a:rPr>
              <a:t>Áreas</a:t>
            </a:r>
            <a:r>
              <a:rPr sz="2800" b="1" spc="-260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800" b="1" spc="-125" dirty="0">
                <a:solidFill>
                  <a:srgbClr val="C76B08"/>
                </a:solidFill>
                <a:latin typeface="Trebuchet MS"/>
                <a:cs typeface="Trebuchet MS"/>
              </a:rPr>
              <a:t>de</a:t>
            </a:r>
            <a:r>
              <a:rPr sz="2800" b="1" spc="-275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C76B08"/>
                </a:solidFill>
                <a:latin typeface="Trebuchet MS"/>
                <a:cs typeface="Trebuchet MS"/>
              </a:rPr>
              <a:t>aplicação</a:t>
            </a:r>
            <a:r>
              <a:rPr sz="2800" b="1" spc="-270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800" b="1" spc="-50" dirty="0">
                <a:solidFill>
                  <a:srgbClr val="C76B08"/>
                </a:solidFill>
                <a:latin typeface="Trebuchet MS"/>
                <a:cs typeface="Trebuchet MS"/>
              </a:rPr>
              <a:t>das</a:t>
            </a:r>
            <a:r>
              <a:rPr sz="2800" b="1" spc="-455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800" b="1" spc="-75" dirty="0">
                <a:solidFill>
                  <a:srgbClr val="C76B08"/>
                </a:solidFill>
                <a:latin typeface="Trebuchet MS"/>
                <a:cs typeface="Trebuchet MS"/>
              </a:rPr>
              <a:t>TIC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sz="2000" b="1" spc="-65" dirty="0">
                <a:solidFill>
                  <a:srgbClr val="C76B08"/>
                </a:solidFill>
                <a:latin typeface="Trebuchet MS"/>
                <a:cs typeface="Trebuchet MS"/>
              </a:rPr>
              <a:t>Computador: </a:t>
            </a:r>
            <a:r>
              <a:rPr sz="1600" spc="-5" dirty="0">
                <a:solidFill>
                  <a:srgbClr val="642824"/>
                </a:solidFill>
                <a:latin typeface="Verdana"/>
                <a:cs typeface="Verdana"/>
              </a:rPr>
              <a:t>Informática e</a:t>
            </a:r>
            <a:r>
              <a:rPr sz="1600" spc="-80" dirty="0">
                <a:solidFill>
                  <a:srgbClr val="642824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642824"/>
                </a:solidFill>
                <a:latin typeface="Verdana"/>
                <a:cs typeface="Verdana"/>
              </a:rPr>
              <a:t>Burótica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Verdana"/>
              <a:cs typeface="Verdana"/>
            </a:endParaRPr>
          </a:p>
          <a:p>
            <a:pPr marL="12700" marR="729615">
              <a:lnSpc>
                <a:spcPts val="2100"/>
              </a:lnSpc>
            </a:pPr>
            <a:r>
              <a:rPr sz="2000" b="1" spc="-65" dirty="0">
                <a:solidFill>
                  <a:srgbClr val="642824"/>
                </a:solidFill>
                <a:latin typeface="Trebuchet MS"/>
                <a:cs typeface="Trebuchet MS"/>
              </a:rPr>
              <a:t>Informática</a:t>
            </a:r>
            <a:r>
              <a:rPr sz="2000" b="1" spc="-11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642824"/>
                </a:solidFill>
                <a:latin typeface="Arial"/>
                <a:cs typeface="Arial"/>
              </a:rPr>
              <a:t>-</a:t>
            </a:r>
            <a:r>
              <a:rPr sz="1800" spc="-2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642824"/>
                </a:solidFill>
                <a:latin typeface="Arial"/>
                <a:cs typeface="Arial"/>
              </a:rPr>
              <a:t>Aplicação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computadores</a:t>
            </a: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para  </a:t>
            </a:r>
            <a:r>
              <a:rPr sz="1800" spc="-70" dirty="0">
                <a:solidFill>
                  <a:srgbClr val="642824"/>
                </a:solidFill>
                <a:latin typeface="Arial"/>
                <a:cs typeface="Arial"/>
              </a:rPr>
              <a:t>processamento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800" spc="-2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informação.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295"/>
              </a:lnSpc>
              <a:spcBef>
                <a:spcPts val="1495"/>
              </a:spcBef>
            </a:pPr>
            <a:r>
              <a:rPr sz="2000" b="1" spc="-70" dirty="0">
                <a:solidFill>
                  <a:srgbClr val="642824"/>
                </a:solidFill>
                <a:latin typeface="Trebuchet MS"/>
                <a:cs typeface="Trebuchet MS"/>
              </a:rPr>
              <a:t>Burótica</a:t>
            </a:r>
            <a:r>
              <a:rPr sz="2000" b="1" spc="-18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642824"/>
                </a:solidFill>
                <a:latin typeface="Trebuchet MS"/>
                <a:cs typeface="Trebuchet MS"/>
              </a:rPr>
              <a:t>=</a:t>
            </a:r>
            <a:r>
              <a:rPr sz="2000" b="1" spc="-20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2000" b="1" spc="-75" dirty="0">
                <a:solidFill>
                  <a:srgbClr val="642824"/>
                </a:solidFill>
                <a:latin typeface="Trebuchet MS"/>
                <a:cs typeface="Trebuchet MS"/>
              </a:rPr>
              <a:t>Bureau</a:t>
            </a:r>
            <a:r>
              <a:rPr sz="2000" b="1" spc="-21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642824"/>
                </a:solidFill>
                <a:latin typeface="Trebuchet MS"/>
                <a:cs typeface="Trebuchet MS"/>
              </a:rPr>
              <a:t>+</a:t>
            </a:r>
            <a:r>
              <a:rPr sz="2000" b="1" spc="-20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2000" b="1" spc="-70" dirty="0">
                <a:solidFill>
                  <a:srgbClr val="642824"/>
                </a:solidFill>
                <a:latin typeface="Trebuchet MS"/>
                <a:cs typeface="Trebuchet MS"/>
              </a:rPr>
              <a:t>Informática</a:t>
            </a:r>
            <a:endParaRPr sz="2000">
              <a:latin typeface="Trebuchet MS"/>
              <a:cs typeface="Trebuchet MS"/>
            </a:endParaRPr>
          </a:p>
          <a:p>
            <a:pPr marL="12700" marR="31750">
              <a:lnSpc>
                <a:spcPts val="1939"/>
              </a:lnSpc>
              <a:spcBef>
                <a:spcPts val="140"/>
              </a:spcBef>
            </a:pPr>
            <a:r>
              <a:rPr sz="1800" spc="-70" dirty="0">
                <a:solidFill>
                  <a:srgbClr val="642824"/>
                </a:solidFill>
                <a:latin typeface="Arial"/>
                <a:cs typeface="Arial"/>
              </a:rPr>
              <a:t>Aplicação </a:t>
            </a:r>
            <a:r>
              <a:rPr sz="1800" spc="-7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800" spc="-65" dirty="0">
                <a:solidFill>
                  <a:srgbClr val="642824"/>
                </a:solidFill>
                <a:latin typeface="Arial"/>
                <a:cs typeface="Arial"/>
              </a:rPr>
              <a:t>meios </a:t>
            </a:r>
            <a:r>
              <a:rPr sz="1800" spc="-30" dirty="0">
                <a:solidFill>
                  <a:srgbClr val="642824"/>
                </a:solidFill>
                <a:latin typeface="Arial"/>
                <a:cs typeface="Arial"/>
              </a:rPr>
              <a:t>informáticos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no </a:t>
            </a:r>
            <a:r>
              <a:rPr sz="1800" spc="-15" dirty="0">
                <a:solidFill>
                  <a:srgbClr val="642824"/>
                </a:solidFill>
                <a:latin typeface="Arial"/>
                <a:cs typeface="Arial"/>
              </a:rPr>
              <a:t>tratamento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e  </a:t>
            </a:r>
            <a:r>
              <a:rPr sz="1800" spc="-70" dirty="0">
                <a:solidFill>
                  <a:srgbClr val="642824"/>
                </a:solidFill>
                <a:latin typeface="Arial"/>
                <a:cs typeface="Arial"/>
              </a:rPr>
              <a:t>circulação</a:t>
            </a:r>
            <a:r>
              <a:rPr sz="1800" spc="-14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642824"/>
                </a:solidFill>
                <a:latin typeface="Arial"/>
                <a:cs typeface="Arial"/>
              </a:rPr>
              <a:t>da</a:t>
            </a:r>
            <a:r>
              <a:rPr sz="18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642824"/>
                </a:solidFill>
                <a:latin typeface="Arial"/>
                <a:cs typeface="Arial"/>
              </a:rPr>
              <a:t>informação</a:t>
            </a: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em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escritórios</a:t>
            </a:r>
            <a:r>
              <a:rPr sz="18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642824"/>
                </a:solidFill>
                <a:latin typeface="Arial"/>
                <a:cs typeface="Arial"/>
              </a:rPr>
              <a:t>e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642824"/>
                </a:solidFill>
                <a:latin typeface="Arial"/>
                <a:cs typeface="Arial"/>
              </a:rPr>
              <a:t>em</a:t>
            </a:r>
            <a:r>
              <a:rPr sz="18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642824"/>
                </a:solidFill>
                <a:latin typeface="Arial"/>
                <a:cs typeface="Arial"/>
              </a:rPr>
              <a:t>tarefas</a:t>
            </a:r>
            <a:r>
              <a:rPr sz="18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642824"/>
                </a:solidFill>
                <a:latin typeface="Arial"/>
                <a:cs typeface="Arial"/>
              </a:rPr>
              <a:t>do  </a:t>
            </a:r>
            <a:r>
              <a:rPr sz="1800" spc="10" dirty="0">
                <a:solidFill>
                  <a:srgbClr val="642824"/>
                </a:solidFill>
                <a:latin typeface="Arial"/>
                <a:cs typeface="Arial"/>
              </a:rPr>
              <a:t>tipo</a:t>
            </a:r>
            <a:r>
              <a:rPr sz="1800" spc="-16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642824"/>
                </a:solidFill>
                <a:latin typeface="Arial"/>
                <a:cs typeface="Arial"/>
              </a:rPr>
              <a:t>administrativo.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1570"/>
              </a:spcBef>
            </a:pPr>
            <a:r>
              <a:rPr sz="1800" spc="-30" dirty="0">
                <a:solidFill>
                  <a:srgbClr val="642824"/>
                </a:solidFill>
                <a:latin typeface="Arial"/>
                <a:cs typeface="Arial"/>
              </a:rPr>
              <a:t>Atualmente</a:t>
            </a:r>
            <a:r>
              <a:rPr sz="18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642824"/>
                </a:solidFill>
                <a:latin typeface="Arial"/>
                <a:cs typeface="Arial"/>
              </a:rPr>
              <a:t>também</a:t>
            </a:r>
            <a:r>
              <a:rPr sz="18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45" dirty="0">
                <a:solidFill>
                  <a:srgbClr val="642824"/>
                </a:solidFill>
                <a:latin typeface="Arial"/>
                <a:cs typeface="Arial"/>
              </a:rPr>
              <a:t>se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642824"/>
                </a:solidFill>
                <a:latin typeface="Arial"/>
                <a:cs typeface="Arial"/>
              </a:rPr>
              <a:t>utiliza</a:t>
            </a:r>
            <a:r>
              <a:rPr sz="18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com</a:t>
            </a:r>
            <a:r>
              <a:rPr sz="1800" spc="-14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642824"/>
                </a:solidFill>
                <a:latin typeface="Arial"/>
                <a:cs typeface="Arial"/>
              </a:rPr>
              <a:t>alguma</a:t>
            </a:r>
            <a:r>
              <a:rPr sz="1800" spc="-13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642824"/>
                </a:solidFill>
                <a:latin typeface="Arial"/>
                <a:cs typeface="Arial"/>
              </a:rPr>
              <a:t>frequência</a:t>
            </a:r>
            <a:r>
              <a:rPr sz="1800" spc="-1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642824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spc="-95" dirty="0">
                <a:solidFill>
                  <a:srgbClr val="642824"/>
                </a:solidFill>
                <a:latin typeface="Arial"/>
                <a:cs typeface="Arial"/>
              </a:rPr>
              <a:t>expressão </a:t>
            </a:r>
            <a:r>
              <a:rPr sz="1800" spc="-35" dirty="0">
                <a:solidFill>
                  <a:srgbClr val="642824"/>
                </a:solidFill>
                <a:latin typeface="Arial"/>
                <a:cs typeface="Arial"/>
              </a:rPr>
              <a:t>escritório</a:t>
            </a:r>
            <a:r>
              <a:rPr sz="1800" spc="-1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642824"/>
                </a:solidFill>
                <a:latin typeface="Arial"/>
                <a:cs typeface="Arial"/>
              </a:rPr>
              <a:t>eletrónico.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91071" y="1321308"/>
            <a:ext cx="2385060" cy="4813300"/>
            <a:chOff x="6291071" y="1321308"/>
            <a:chExt cx="2385060" cy="4813300"/>
          </a:xfrm>
        </p:grpSpPr>
        <p:sp>
          <p:nvSpPr>
            <p:cNvPr id="5" name="object 5"/>
            <p:cNvSpPr/>
            <p:nvPr/>
          </p:nvSpPr>
          <p:spPr>
            <a:xfrm>
              <a:off x="6291071" y="3706368"/>
              <a:ext cx="2385060" cy="24277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06184" y="1321308"/>
              <a:ext cx="2355215" cy="2396490"/>
            </a:xfrm>
            <a:custGeom>
              <a:avLst/>
              <a:gdLst/>
              <a:ahLst/>
              <a:cxnLst/>
              <a:rect l="l" t="t" r="r" b="b"/>
              <a:pathLst>
                <a:path w="2355215" h="2396490">
                  <a:moveTo>
                    <a:pt x="2152268" y="0"/>
                  </a:moveTo>
                  <a:lnTo>
                    <a:pt x="202437" y="0"/>
                  </a:lnTo>
                  <a:lnTo>
                    <a:pt x="156034" y="5348"/>
                  </a:lnTo>
                  <a:lnTo>
                    <a:pt x="113429" y="20583"/>
                  </a:lnTo>
                  <a:lnTo>
                    <a:pt x="75841" y="44487"/>
                  </a:lnTo>
                  <a:lnTo>
                    <a:pt x="44487" y="75841"/>
                  </a:lnTo>
                  <a:lnTo>
                    <a:pt x="20583" y="113429"/>
                  </a:lnTo>
                  <a:lnTo>
                    <a:pt x="5348" y="156034"/>
                  </a:lnTo>
                  <a:lnTo>
                    <a:pt x="0" y="202437"/>
                  </a:lnTo>
                  <a:lnTo>
                    <a:pt x="0" y="2193543"/>
                  </a:lnTo>
                  <a:lnTo>
                    <a:pt x="5348" y="2239947"/>
                  </a:lnTo>
                  <a:lnTo>
                    <a:pt x="20583" y="2282552"/>
                  </a:lnTo>
                  <a:lnTo>
                    <a:pt x="44487" y="2320140"/>
                  </a:lnTo>
                  <a:lnTo>
                    <a:pt x="75841" y="2351494"/>
                  </a:lnTo>
                  <a:lnTo>
                    <a:pt x="113429" y="2375398"/>
                  </a:lnTo>
                  <a:lnTo>
                    <a:pt x="156034" y="2390633"/>
                  </a:lnTo>
                  <a:lnTo>
                    <a:pt x="202437" y="2395981"/>
                  </a:lnTo>
                  <a:lnTo>
                    <a:pt x="2152268" y="2395981"/>
                  </a:lnTo>
                  <a:lnTo>
                    <a:pt x="2198672" y="2390633"/>
                  </a:lnTo>
                  <a:lnTo>
                    <a:pt x="2241277" y="2375398"/>
                  </a:lnTo>
                  <a:lnTo>
                    <a:pt x="2278865" y="2351494"/>
                  </a:lnTo>
                  <a:lnTo>
                    <a:pt x="2310219" y="2320140"/>
                  </a:lnTo>
                  <a:lnTo>
                    <a:pt x="2334123" y="2282552"/>
                  </a:lnTo>
                  <a:lnTo>
                    <a:pt x="2349358" y="2239947"/>
                  </a:lnTo>
                  <a:lnTo>
                    <a:pt x="2354707" y="2193543"/>
                  </a:lnTo>
                  <a:lnTo>
                    <a:pt x="2354707" y="202437"/>
                  </a:lnTo>
                  <a:lnTo>
                    <a:pt x="2349358" y="156034"/>
                  </a:lnTo>
                  <a:lnTo>
                    <a:pt x="2334123" y="113429"/>
                  </a:lnTo>
                  <a:lnTo>
                    <a:pt x="2310219" y="75841"/>
                  </a:lnTo>
                  <a:lnTo>
                    <a:pt x="2278865" y="44487"/>
                  </a:lnTo>
                  <a:lnTo>
                    <a:pt x="2241277" y="20583"/>
                  </a:lnTo>
                  <a:lnTo>
                    <a:pt x="2198672" y="5348"/>
                  </a:lnTo>
                  <a:lnTo>
                    <a:pt x="215226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6184" y="1321308"/>
              <a:ext cx="2354707" cy="23959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203403"/>
            <a:ext cx="603885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270" dirty="0"/>
              <a:t>TIC </a:t>
            </a:r>
            <a:r>
              <a:rPr sz="3600" spc="-5" dirty="0"/>
              <a:t>-</a:t>
            </a:r>
            <a:r>
              <a:rPr sz="3600" spc="-815" dirty="0"/>
              <a:t> </a:t>
            </a:r>
            <a:r>
              <a:rPr sz="3600" spc="-160" dirty="0"/>
              <a:t>Tecnologias </a:t>
            </a:r>
            <a:r>
              <a:rPr sz="3600" spc="-145" dirty="0"/>
              <a:t>de </a:t>
            </a:r>
            <a:r>
              <a:rPr sz="3600" spc="-100" dirty="0"/>
              <a:t>Informação  </a:t>
            </a:r>
            <a:r>
              <a:rPr sz="3600" spc="-215" dirty="0"/>
              <a:t>e</a:t>
            </a:r>
            <a:r>
              <a:rPr sz="3600" spc="-425" dirty="0"/>
              <a:t> </a:t>
            </a:r>
            <a:r>
              <a:rPr sz="3600" spc="-165" dirty="0"/>
              <a:t>Comunicação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6303" y="1765553"/>
            <a:ext cx="5994400" cy="451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solidFill>
                  <a:srgbClr val="C76B08"/>
                </a:solidFill>
                <a:latin typeface="Trebuchet MS"/>
                <a:cs typeface="Trebuchet MS"/>
              </a:rPr>
              <a:t>Áreas</a:t>
            </a:r>
            <a:r>
              <a:rPr sz="2400" b="1" spc="-250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400" b="1" spc="-105" dirty="0">
                <a:solidFill>
                  <a:srgbClr val="C76B08"/>
                </a:solidFill>
                <a:latin typeface="Trebuchet MS"/>
                <a:cs typeface="Trebuchet MS"/>
              </a:rPr>
              <a:t>de</a:t>
            </a:r>
            <a:r>
              <a:rPr sz="2400" b="1" spc="-235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400" b="1" spc="-90" dirty="0">
                <a:solidFill>
                  <a:srgbClr val="C76B08"/>
                </a:solidFill>
                <a:latin typeface="Trebuchet MS"/>
                <a:cs typeface="Trebuchet MS"/>
              </a:rPr>
              <a:t>aplicação</a:t>
            </a:r>
            <a:r>
              <a:rPr sz="2400" b="1" spc="-215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C76B08"/>
                </a:solidFill>
                <a:latin typeface="Trebuchet MS"/>
                <a:cs typeface="Trebuchet MS"/>
              </a:rPr>
              <a:t>das</a:t>
            </a:r>
            <a:r>
              <a:rPr sz="2400" b="1" spc="-395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2400" b="1" spc="-65" dirty="0">
                <a:solidFill>
                  <a:srgbClr val="C76B08"/>
                </a:solidFill>
                <a:latin typeface="Trebuchet MS"/>
                <a:cs typeface="Trebuchet MS"/>
              </a:rPr>
              <a:t>TIC</a:t>
            </a:r>
            <a:endParaRPr sz="2400">
              <a:latin typeface="Trebuchet MS"/>
              <a:cs typeface="Trebuchet MS"/>
            </a:endParaRPr>
          </a:p>
          <a:p>
            <a:pPr marL="12700" marR="95250">
              <a:lnSpc>
                <a:spcPct val="90000"/>
              </a:lnSpc>
              <a:spcBef>
                <a:spcPts val="1730"/>
              </a:spcBef>
            </a:pPr>
            <a:r>
              <a:rPr sz="1800" b="1" spc="-70" dirty="0">
                <a:solidFill>
                  <a:srgbClr val="C76B08"/>
                </a:solidFill>
                <a:latin typeface="Trebuchet MS"/>
                <a:cs typeface="Trebuchet MS"/>
              </a:rPr>
              <a:t>Comunicação: </a:t>
            </a:r>
            <a:r>
              <a:rPr sz="1800" b="1" spc="-85" dirty="0">
                <a:solidFill>
                  <a:srgbClr val="642824"/>
                </a:solidFill>
                <a:latin typeface="Trebuchet MS"/>
                <a:cs typeface="Trebuchet MS"/>
              </a:rPr>
              <a:t>Telemática </a:t>
            </a:r>
            <a:r>
              <a:rPr sz="1800" b="1" spc="-110" dirty="0">
                <a:solidFill>
                  <a:srgbClr val="642824"/>
                </a:solidFill>
                <a:latin typeface="Trebuchet MS"/>
                <a:cs typeface="Trebuchet MS"/>
              </a:rPr>
              <a:t>= </a:t>
            </a:r>
            <a:r>
              <a:rPr sz="1800" b="1" u="heavy" spc="-85" dirty="0">
                <a:solidFill>
                  <a:srgbClr val="642824"/>
                </a:solidFill>
                <a:uFill>
                  <a:solidFill>
                    <a:srgbClr val="642824"/>
                  </a:solidFill>
                </a:uFill>
                <a:latin typeface="Trebuchet MS"/>
                <a:cs typeface="Trebuchet MS"/>
              </a:rPr>
              <a:t>Tele</a:t>
            </a:r>
            <a:r>
              <a:rPr sz="1800" b="1" spc="-85" dirty="0">
                <a:solidFill>
                  <a:srgbClr val="642824"/>
                </a:solidFill>
                <a:latin typeface="Trebuchet MS"/>
                <a:cs typeface="Trebuchet MS"/>
              </a:rPr>
              <a:t>comunicação </a:t>
            </a:r>
            <a:r>
              <a:rPr sz="1800" b="1" spc="-110" dirty="0">
                <a:solidFill>
                  <a:srgbClr val="642824"/>
                </a:solidFill>
                <a:latin typeface="Trebuchet MS"/>
                <a:cs typeface="Trebuchet MS"/>
              </a:rPr>
              <a:t>+ </a:t>
            </a:r>
            <a:r>
              <a:rPr sz="1800" b="1" spc="-65" dirty="0">
                <a:solidFill>
                  <a:srgbClr val="642824"/>
                </a:solidFill>
                <a:latin typeface="Trebuchet MS"/>
                <a:cs typeface="Trebuchet MS"/>
              </a:rPr>
              <a:t>Infor</a:t>
            </a:r>
            <a:r>
              <a:rPr sz="1800" b="1" u="heavy" spc="-65" dirty="0">
                <a:solidFill>
                  <a:srgbClr val="642824"/>
                </a:solidFill>
                <a:uFill>
                  <a:solidFill>
                    <a:srgbClr val="642824"/>
                  </a:solidFill>
                </a:uFill>
                <a:latin typeface="Trebuchet MS"/>
                <a:cs typeface="Trebuchet MS"/>
              </a:rPr>
              <a:t>mática </a:t>
            </a:r>
            <a:r>
              <a:rPr sz="1800" b="1" spc="-6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642824"/>
                </a:solidFill>
                <a:latin typeface="Arial"/>
                <a:cs typeface="Arial"/>
              </a:rPr>
              <a:t>Caracteriza-se </a:t>
            </a:r>
            <a:r>
              <a:rPr sz="1600" spc="-60" dirty="0">
                <a:solidFill>
                  <a:srgbClr val="642824"/>
                </a:solidFill>
                <a:latin typeface="Arial"/>
                <a:cs typeface="Arial"/>
              </a:rPr>
              <a:t>pela </a:t>
            </a:r>
            <a:r>
              <a:rPr sz="1600" spc="-70" dirty="0">
                <a:solidFill>
                  <a:srgbClr val="642824"/>
                </a:solidFill>
                <a:latin typeface="Arial"/>
                <a:cs typeface="Arial"/>
              </a:rPr>
              <a:t>conjugação de </a:t>
            </a:r>
            <a:r>
              <a:rPr sz="1600" spc="-60" dirty="0">
                <a:solidFill>
                  <a:srgbClr val="642824"/>
                </a:solidFill>
                <a:latin typeface="Arial"/>
                <a:cs typeface="Arial"/>
              </a:rPr>
              <a:t>meios </a:t>
            </a:r>
            <a:r>
              <a:rPr sz="1600" spc="-25" dirty="0">
                <a:solidFill>
                  <a:srgbClr val="642824"/>
                </a:solidFill>
                <a:latin typeface="Arial"/>
                <a:cs typeface="Arial"/>
              </a:rPr>
              <a:t>informáticos</a:t>
            </a:r>
            <a:r>
              <a:rPr sz="1600" spc="-1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(computadores,  </a:t>
            </a:r>
            <a:r>
              <a:rPr sz="1600" spc="-60" dirty="0">
                <a:solidFill>
                  <a:srgbClr val="642824"/>
                </a:solidFill>
                <a:latin typeface="Arial"/>
                <a:cs typeface="Arial"/>
              </a:rPr>
              <a:t>modems, </a:t>
            </a:r>
            <a:r>
              <a:rPr sz="1600" spc="-40" dirty="0">
                <a:solidFill>
                  <a:srgbClr val="642824"/>
                </a:solidFill>
                <a:latin typeface="Arial"/>
                <a:cs typeface="Arial"/>
              </a:rPr>
              <a:t>etc.) </a:t>
            </a: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com </a:t>
            </a:r>
            <a:r>
              <a:rPr sz="1600" spc="-60" dirty="0">
                <a:solidFill>
                  <a:srgbClr val="642824"/>
                </a:solidFill>
                <a:latin typeface="Arial"/>
                <a:cs typeface="Arial"/>
              </a:rPr>
              <a:t>meios </a:t>
            </a:r>
            <a:r>
              <a:rPr sz="1600" spc="-70" dirty="0">
                <a:solidFill>
                  <a:srgbClr val="642824"/>
                </a:solidFill>
                <a:latin typeface="Arial"/>
                <a:cs typeface="Arial"/>
              </a:rPr>
              <a:t>de comunicação </a:t>
            </a:r>
            <a:r>
              <a:rPr sz="1600" spc="-110" dirty="0">
                <a:solidFill>
                  <a:srgbClr val="642824"/>
                </a:solidFill>
                <a:latin typeface="Arial"/>
                <a:cs typeface="Arial"/>
              </a:rPr>
              <a:t>à </a:t>
            </a:r>
            <a:r>
              <a:rPr sz="1600" spc="-50" dirty="0">
                <a:solidFill>
                  <a:srgbClr val="642824"/>
                </a:solidFill>
                <a:latin typeface="Arial"/>
                <a:cs typeface="Arial"/>
              </a:rPr>
              <a:t>distância </a:t>
            </a: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(linhas  </a:t>
            </a:r>
            <a:r>
              <a:rPr sz="1600" spc="-45" dirty="0">
                <a:solidFill>
                  <a:srgbClr val="642824"/>
                </a:solidFill>
                <a:latin typeface="Arial"/>
                <a:cs typeface="Arial"/>
              </a:rPr>
              <a:t>telefónicas, satélites,</a:t>
            </a:r>
            <a:r>
              <a:rPr sz="1600" spc="-11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642824"/>
                </a:solidFill>
                <a:latin typeface="Arial"/>
                <a:cs typeface="Arial"/>
              </a:rPr>
              <a:t>etc.)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sz="1800" b="1" spc="-60" dirty="0">
                <a:solidFill>
                  <a:srgbClr val="C76B08"/>
                </a:solidFill>
                <a:latin typeface="Trebuchet MS"/>
                <a:cs typeface="Trebuchet MS"/>
              </a:rPr>
              <a:t>Controlo</a:t>
            </a:r>
            <a:r>
              <a:rPr sz="1800" b="1" spc="-175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C76B08"/>
                </a:solidFill>
                <a:latin typeface="Trebuchet MS"/>
                <a:cs typeface="Trebuchet MS"/>
              </a:rPr>
              <a:t>e</a:t>
            </a:r>
            <a:r>
              <a:rPr sz="1800" b="1" spc="-245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C76B08"/>
                </a:solidFill>
                <a:latin typeface="Trebuchet MS"/>
                <a:cs typeface="Trebuchet MS"/>
              </a:rPr>
              <a:t>Automação:</a:t>
            </a:r>
            <a:r>
              <a:rPr sz="1800" b="1" spc="-150" dirty="0">
                <a:solidFill>
                  <a:srgbClr val="C76B08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642824"/>
                </a:solidFill>
                <a:latin typeface="Trebuchet MS"/>
                <a:cs typeface="Trebuchet MS"/>
              </a:rPr>
              <a:t>Robótica,</a:t>
            </a:r>
            <a:r>
              <a:rPr sz="1800" b="1" spc="-24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642824"/>
                </a:solidFill>
                <a:latin typeface="Trebuchet MS"/>
                <a:cs typeface="Trebuchet MS"/>
              </a:rPr>
              <a:t>CAD</a:t>
            </a:r>
            <a:r>
              <a:rPr sz="1800" b="1" spc="-17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642824"/>
                </a:solidFill>
                <a:latin typeface="Trebuchet MS"/>
                <a:cs typeface="Trebuchet MS"/>
              </a:rPr>
              <a:t>e</a:t>
            </a:r>
            <a:r>
              <a:rPr sz="1800" b="1" spc="-23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642824"/>
                </a:solidFill>
                <a:latin typeface="Trebuchet MS"/>
                <a:cs typeface="Trebuchet MS"/>
              </a:rPr>
              <a:t>CAM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1730"/>
              </a:lnSpc>
              <a:spcBef>
                <a:spcPts val="130"/>
              </a:spcBef>
            </a:pPr>
            <a:r>
              <a:rPr sz="1600" spc="-70" dirty="0">
                <a:solidFill>
                  <a:srgbClr val="642824"/>
                </a:solidFill>
                <a:latin typeface="Arial"/>
                <a:cs typeface="Arial"/>
              </a:rPr>
              <a:t>Caracterizam-se</a:t>
            </a:r>
            <a:r>
              <a:rPr sz="1600" spc="-5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642824"/>
                </a:solidFill>
                <a:latin typeface="Arial"/>
                <a:cs typeface="Arial"/>
              </a:rPr>
              <a:t>pela</a:t>
            </a:r>
            <a:r>
              <a:rPr sz="1600" spc="-9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642824"/>
                </a:solidFill>
                <a:latin typeface="Arial"/>
                <a:cs typeface="Arial"/>
              </a:rPr>
              <a:t>intervenção</a:t>
            </a:r>
            <a:r>
              <a:rPr sz="1600" spc="-70" dirty="0">
                <a:solidFill>
                  <a:srgbClr val="642824"/>
                </a:solidFill>
                <a:latin typeface="Arial"/>
                <a:cs typeface="Arial"/>
              </a:rPr>
              <a:t> de</a:t>
            </a:r>
            <a:r>
              <a:rPr sz="1600" spc="-11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642824"/>
                </a:solidFill>
                <a:latin typeface="Arial"/>
                <a:cs typeface="Arial"/>
              </a:rPr>
              <a:t>meios</a:t>
            </a:r>
            <a:r>
              <a:rPr sz="1600" spc="-9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642824"/>
                </a:solidFill>
                <a:latin typeface="Arial"/>
                <a:cs typeface="Arial"/>
              </a:rPr>
              <a:t>informáticos</a:t>
            </a:r>
            <a:r>
              <a:rPr sz="1600" spc="-8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642824"/>
                </a:solidFill>
                <a:latin typeface="Arial"/>
                <a:cs typeface="Arial"/>
              </a:rPr>
              <a:t>no</a:t>
            </a:r>
            <a:r>
              <a:rPr sz="1600" spc="-1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642824"/>
                </a:solidFill>
                <a:latin typeface="Arial"/>
                <a:cs typeface="Arial"/>
              </a:rPr>
              <a:t>controlo</a:t>
            </a:r>
            <a:r>
              <a:rPr sz="1600" spc="-11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642824"/>
                </a:solidFill>
                <a:latin typeface="Arial"/>
                <a:cs typeface="Arial"/>
              </a:rPr>
              <a:t>de  </a:t>
            </a:r>
            <a:r>
              <a:rPr sz="1600" spc="-80" dirty="0">
                <a:solidFill>
                  <a:srgbClr val="642824"/>
                </a:solidFill>
                <a:latin typeface="Arial"/>
                <a:cs typeface="Arial"/>
              </a:rPr>
              <a:t>mecanismos </a:t>
            </a:r>
            <a:r>
              <a:rPr sz="1600" spc="-100" dirty="0">
                <a:solidFill>
                  <a:srgbClr val="642824"/>
                </a:solidFill>
                <a:latin typeface="Arial"/>
                <a:cs typeface="Arial"/>
              </a:rPr>
              <a:t>e </a:t>
            </a:r>
            <a:r>
              <a:rPr sz="1600" spc="-90" dirty="0">
                <a:solidFill>
                  <a:srgbClr val="642824"/>
                </a:solidFill>
                <a:latin typeface="Arial"/>
                <a:cs typeface="Arial"/>
              </a:rPr>
              <a:t>processos</a:t>
            </a:r>
            <a:r>
              <a:rPr sz="1600" spc="-13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642824"/>
                </a:solidFill>
                <a:latin typeface="Arial"/>
                <a:cs typeface="Arial"/>
              </a:rPr>
              <a:t>industriais.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421005" marR="80645">
              <a:lnSpc>
                <a:spcPts val="1510"/>
              </a:lnSpc>
            </a:pPr>
            <a:r>
              <a:rPr sz="1400" b="1" spc="-35" dirty="0">
                <a:solidFill>
                  <a:srgbClr val="642824"/>
                </a:solidFill>
                <a:latin typeface="Trebuchet MS"/>
                <a:cs typeface="Trebuchet MS"/>
              </a:rPr>
              <a:t>Robótica</a:t>
            </a:r>
            <a:r>
              <a:rPr sz="1400" b="1" spc="-175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642824"/>
                </a:solidFill>
                <a:latin typeface="Arial"/>
                <a:cs typeface="Arial"/>
              </a:rPr>
              <a:t>-</a:t>
            </a:r>
            <a:r>
              <a:rPr sz="1300" spc="17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642824"/>
                </a:solidFill>
                <a:latin typeface="Arial"/>
                <a:cs typeface="Arial"/>
              </a:rPr>
              <a:t>Procede</a:t>
            </a:r>
            <a:r>
              <a:rPr sz="1400" spc="-1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642824"/>
                </a:solidFill>
                <a:latin typeface="Arial"/>
                <a:cs typeface="Arial"/>
              </a:rPr>
              <a:t>ao</a:t>
            </a:r>
            <a:r>
              <a:rPr sz="1400" spc="-1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642824"/>
                </a:solidFill>
                <a:latin typeface="Arial"/>
                <a:cs typeface="Arial"/>
              </a:rPr>
              <a:t>desenvolvimento</a:t>
            </a:r>
            <a:r>
              <a:rPr sz="1400" spc="-10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642824"/>
                </a:solidFill>
                <a:latin typeface="Arial"/>
                <a:cs typeface="Arial"/>
              </a:rPr>
              <a:t>dos</a:t>
            </a:r>
            <a:r>
              <a:rPr sz="14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642824"/>
                </a:solidFill>
                <a:latin typeface="Arial"/>
                <a:cs typeface="Arial"/>
              </a:rPr>
              <a:t>mais</a:t>
            </a:r>
            <a:r>
              <a:rPr sz="1400" spc="-10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42824"/>
                </a:solidFill>
                <a:latin typeface="Arial"/>
                <a:cs typeface="Arial"/>
              </a:rPr>
              <a:t>variados</a:t>
            </a:r>
            <a:r>
              <a:rPr sz="1400" spc="-10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642824"/>
                </a:solidFill>
                <a:latin typeface="Arial"/>
                <a:cs typeface="Arial"/>
              </a:rPr>
              <a:t>tipos</a:t>
            </a:r>
            <a:r>
              <a:rPr sz="14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400" spc="-1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642824"/>
                </a:solidFill>
                <a:latin typeface="Arial"/>
                <a:cs typeface="Arial"/>
              </a:rPr>
              <a:t>robots,  </a:t>
            </a:r>
            <a:r>
              <a:rPr sz="1400" spc="-55" dirty="0">
                <a:solidFill>
                  <a:srgbClr val="642824"/>
                </a:solidFill>
                <a:latin typeface="Arial"/>
                <a:cs typeface="Arial"/>
              </a:rPr>
              <a:t>através</a:t>
            </a:r>
            <a:r>
              <a:rPr sz="1400" spc="-1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642824"/>
                </a:solidFill>
                <a:latin typeface="Arial"/>
                <a:cs typeface="Arial"/>
              </a:rPr>
              <a:t>da</a:t>
            </a:r>
            <a:r>
              <a:rPr sz="1400" spc="-11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642824"/>
                </a:solidFill>
                <a:latin typeface="Arial"/>
                <a:cs typeface="Arial"/>
              </a:rPr>
              <a:t>utilização</a:t>
            </a:r>
            <a:r>
              <a:rPr sz="1400" spc="-12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400" spc="-11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642824"/>
                </a:solidFill>
                <a:latin typeface="Arial"/>
                <a:cs typeface="Arial"/>
              </a:rPr>
              <a:t>processos</a:t>
            </a:r>
            <a:r>
              <a:rPr sz="1400" spc="-1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642824"/>
                </a:solidFill>
                <a:latin typeface="Arial"/>
                <a:cs typeface="Arial"/>
              </a:rPr>
              <a:t>informáticos.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L="424180" marR="202565">
              <a:lnSpc>
                <a:spcPct val="90200"/>
              </a:lnSpc>
            </a:pPr>
            <a:r>
              <a:rPr sz="1500" b="1" spc="15" dirty="0">
                <a:solidFill>
                  <a:srgbClr val="642824"/>
                </a:solidFill>
                <a:latin typeface="Trebuchet MS"/>
                <a:cs typeface="Trebuchet MS"/>
              </a:rPr>
              <a:t>CAD</a:t>
            </a:r>
            <a:r>
              <a:rPr sz="1500" b="1" spc="-140" dirty="0">
                <a:solidFill>
                  <a:srgbClr val="642824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642824"/>
                </a:solidFill>
                <a:latin typeface="Arial"/>
                <a:cs typeface="Arial"/>
              </a:rPr>
              <a:t>-</a:t>
            </a:r>
            <a:r>
              <a:rPr sz="1500" spc="-1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642824"/>
                </a:solidFill>
                <a:latin typeface="Arial"/>
                <a:cs typeface="Arial"/>
              </a:rPr>
              <a:t>Desenho</a:t>
            </a:r>
            <a:r>
              <a:rPr sz="1500" spc="-1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642824"/>
                </a:solidFill>
                <a:latin typeface="Arial"/>
                <a:cs typeface="Arial"/>
              </a:rPr>
              <a:t>assistido</a:t>
            </a:r>
            <a:r>
              <a:rPr sz="1500" spc="-1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642824"/>
                </a:solidFill>
                <a:latin typeface="Arial"/>
                <a:cs typeface="Arial"/>
              </a:rPr>
              <a:t>por</a:t>
            </a:r>
            <a:r>
              <a:rPr sz="1500" spc="-105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642824"/>
                </a:solidFill>
                <a:latin typeface="Arial"/>
                <a:cs typeface="Arial"/>
              </a:rPr>
              <a:t>computador</a:t>
            </a:r>
            <a:r>
              <a:rPr sz="1500" spc="-1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642824"/>
                </a:solidFill>
                <a:latin typeface="Arial"/>
                <a:cs typeface="Arial"/>
              </a:rPr>
              <a:t>(Computer</a:t>
            </a:r>
            <a:r>
              <a:rPr sz="1400" spc="-17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642824"/>
                </a:solidFill>
                <a:latin typeface="Arial"/>
                <a:cs typeface="Arial"/>
              </a:rPr>
              <a:t>Assisted</a:t>
            </a:r>
            <a:r>
              <a:rPr sz="1400" spc="-12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42824"/>
                </a:solidFill>
                <a:latin typeface="Arial"/>
                <a:cs typeface="Arial"/>
              </a:rPr>
              <a:t>Design):  </a:t>
            </a:r>
            <a:r>
              <a:rPr sz="1400" spc="-35" dirty="0">
                <a:solidFill>
                  <a:srgbClr val="642824"/>
                </a:solidFill>
                <a:latin typeface="Arial"/>
                <a:cs typeface="Arial"/>
              </a:rPr>
              <a:t>Projecto </a:t>
            </a:r>
            <a:r>
              <a:rPr sz="1400" spc="-45" dirty="0">
                <a:solidFill>
                  <a:srgbClr val="642824"/>
                </a:solidFill>
                <a:latin typeface="Arial"/>
                <a:cs typeface="Arial"/>
              </a:rPr>
              <a:t>ou </a:t>
            </a:r>
            <a:r>
              <a:rPr sz="1400" spc="-65" dirty="0">
                <a:solidFill>
                  <a:srgbClr val="642824"/>
                </a:solidFill>
                <a:latin typeface="Arial"/>
                <a:cs typeface="Arial"/>
              </a:rPr>
              <a:t>desenho </a:t>
            </a:r>
            <a:r>
              <a:rPr sz="1400" spc="-45" dirty="0">
                <a:solidFill>
                  <a:srgbClr val="642824"/>
                </a:solidFill>
                <a:latin typeface="Arial"/>
                <a:cs typeface="Arial"/>
              </a:rPr>
              <a:t>realizado com </a:t>
            </a:r>
            <a:r>
              <a:rPr sz="1400" spc="-95" dirty="0">
                <a:solidFill>
                  <a:srgbClr val="642824"/>
                </a:solidFill>
                <a:latin typeface="Arial"/>
                <a:cs typeface="Arial"/>
              </a:rPr>
              <a:t>a </a:t>
            </a:r>
            <a:r>
              <a:rPr sz="1400" spc="-35" dirty="0">
                <a:solidFill>
                  <a:srgbClr val="642824"/>
                </a:solidFill>
                <a:latin typeface="Arial"/>
                <a:cs typeface="Arial"/>
              </a:rPr>
              <a:t>utilização </a:t>
            </a:r>
            <a:r>
              <a:rPr sz="1400" spc="-55" dirty="0">
                <a:solidFill>
                  <a:srgbClr val="642824"/>
                </a:solidFill>
                <a:latin typeface="Arial"/>
                <a:cs typeface="Arial"/>
              </a:rPr>
              <a:t>de </a:t>
            </a:r>
            <a:r>
              <a:rPr sz="1400" spc="-45" dirty="0">
                <a:solidFill>
                  <a:srgbClr val="642824"/>
                </a:solidFill>
                <a:latin typeface="Arial"/>
                <a:cs typeface="Arial"/>
              </a:rPr>
              <a:t>computadores </a:t>
            </a:r>
            <a:r>
              <a:rPr sz="1400" spc="-80" dirty="0">
                <a:solidFill>
                  <a:srgbClr val="642824"/>
                </a:solidFill>
                <a:latin typeface="Arial"/>
                <a:cs typeface="Arial"/>
              </a:rPr>
              <a:t>e  </a:t>
            </a:r>
            <a:r>
              <a:rPr sz="1400" spc="-40" dirty="0">
                <a:solidFill>
                  <a:srgbClr val="642824"/>
                </a:solidFill>
                <a:latin typeface="Arial"/>
                <a:cs typeface="Arial"/>
              </a:rPr>
              <a:t>softwares</a:t>
            </a:r>
            <a:r>
              <a:rPr sz="1400" spc="-10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642824"/>
                </a:solidFill>
                <a:latin typeface="Arial"/>
                <a:cs typeface="Arial"/>
              </a:rPr>
              <a:t>específicos.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 marL="424180" marR="732155">
              <a:lnSpc>
                <a:spcPts val="1540"/>
              </a:lnSpc>
            </a:pPr>
            <a:r>
              <a:rPr sz="1500" b="1" spc="35" dirty="0">
                <a:solidFill>
                  <a:srgbClr val="642824"/>
                </a:solidFill>
                <a:latin typeface="Trebuchet MS"/>
                <a:cs typeface="Trebuchet MS"/>
              </a:rPr>
              <a:t>CAM </a:t>
            </a:r>
            <a:r>
              <a:rPr sz="1500" spc="-5" dirty="0">
                <a:solidFill>
                  <a:srgbClr val="642824"/>
                </a:solidFill>
                <a:latin typeface="Arial"/>
                <a:cs typeface="Arial"/>
              </a:rPr>
              <a:t>- </a:t>
            </a:r>
            <a:r>
              <a:rPr sz="1500" spc="-65" dirty="0">
                <a:solidFill>
                  <a:srgbClr val="642824"/>
                </a:solidFill>
                <a:latin typeface="Arial"/>
                <a:cs typeface="Arial"/>
              </a:rPr>
              <a:t>Fabrico </a:t>
            </a:r>
            <a:r>
              <a:rPr sz="1500" spc="-55" dirty="0">
                <a:solidFill>
                  <a:srgbClr val="642824"/>
                </a:solidFill>
                <a:latin typeface="Arial"/>
                <a:cs typeface="Arial"/>
              </a:rPr>
              <a:t>assistido </a:t>
            </a:r>
            <a:r>
              <a:rPr sz="1500" spc="-25" dirty="0">
                <a:solidFill>
                  <a:srgbClr val="642824"/>
                </a:solidFill>
                <a:latin typeface="Arial"/>
                <a:cs typeface="Arial"/>
              </a:rPr>
              <a:t>por </a:t>
            </a:r>
            <a:r>
              <a:rPr sz="1500" spc="-30" dirty="0">
                <a:solidFill>
                  <a:srgbClr val="642824"/>
                </a:solidFill>
                <a:latin typeface="Arial"/>
                <a:cs typeface="Arial"/>
              </a:rPr>
              <a:t>computador </a:t>
            </a:r>
            <a:r>
              <a:rPr sz="1400" spc="-50" dirty="0">
                <a:solidFill>
                  <a:srgbClr val="642824"/>
                </a:solidFill>
                <a:latin typeface="Arial"/>
                <a:cs typeface="Arial"/>
              </a:rPr>
              <a:t>(Computer </a:t>
            </a:r>
            <a:r>
              <a:rPr sz="1400" spc="-40" dirty="0">
                <a:solidFill>
                  <a:srgbClr val="642824"/>
                </a:solidFill>
                <a:latin typeface="Arial"/>
                <a:cs typeface="Arial"/>
              </a:rPr>
              <a:t>Aided  </a:t>
            </a:r>
            <a:r>
              <a:rPr sz="1400" spc="-30" dirty="0">
                <a:solidFill>
                  <a:srgbClr val="642824"/>
                </a:solidFill>
                <a:latin typeface="Arial"/>
                <a:cs typeface="Arial"/>
              </a:rPr>
              <a:t>Manufactoring):</a:t>
            </a:r>
            <a:r>
              <a:rPr sz="1400" spc="-15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642824"/>
                </a:solidFill>
                <a:latin typeface="Arial"/>
                <a:cs typeface="Arial"/>
              </a:rPr>
              <a:t>Sistemas</a:t>
            </a:r>
            <a:r>
              <a:rPr sz="1400" spc="-1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642824"/>
                </a:solidFill>
                <a:latin typeface="Arial"/>
                <a:cs typeface="Arial"/>
              </a:rPr>
              <a:t>de</a:t>
            </a:r>
            <a:r>
              <a:rPr sz="1400" spc="-11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642824"/>
                </a:solidFill>
                <a:latin typeface="Arial"/>
                <a:cs typeface="Arial"/>
              </a:rPr>
              <a:t>fabrico</a:t>
            </a:r>
            <a:r>
              <a:rPr sz="1400" spc="-1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642824"/>
                </a:solidFill>
                <a:latin typeface="Arial"/>
                <a:cs typeface="Arial"/>
              </a:rPr>
              <a:t>controlados</a:t>
            </a:r>
            <a:r>
              <a:rPr sz="1400" spc="-110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642824"/>
                </a:solidFill>
                <a:latin typeface="Arial"/>
                <a:cs typeface="Arial"/>
              </a:rPr>
              <a:t>por</a:t>
            </a:r>
            <a:r>
              <a:rPr sz="1400" spc="-114" dirty="0">
                <a:solidFill>
                  <a:srgbClr val="642824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642824"/>
                </a:solidFill>
                <a:latin typeface="Arial"/>
                <a:cs typeface="Arial"/>
              </a:rPr>
              <a:t>computador.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39940" y="1196721"/>
            <a:ext cx="1821180" cy="5661660"/>
            <a:chOff x="7139940" y="1196721"/>
            <a:chExt cx="1821180" cy="5661660"/>
          </a:xfrm>
        </p:grpSpPr>
        <p:sp>
          <p:nvSpPr>
            <p:cNvPr id="5" name="object 5"/>
            <p:cNvSpPr/>
            <p:nvPr/>
          </p:nvSpPr>
          <p:spPr>
            <a:xfrm>
              <a:off x="7139940" y="2321052"/>
              <a:ext cx="1776983" cy="1164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54545" y="1196721"/>
              <a:ext cx="1747520" cy="1134745"/>
            </a:xfrm>
            <a:custGeom>
              <a:avLst/>
              <a:gdLst/>
              <a:ahLst/>
              <a:cxnLst/>
              <a:rect l="l" t="t" r="r" b="b"/>
              <a:pathLst>
                <a:path w="1747520" h="1134745">
                  <a:moveTo>
                    <a:pt x="1649476" y="0"/>
                  </a:moveTo>
                  <a:lnTo>
                    <a:pt x="97408" y="0"/>
                  </a:lnTo>
                  <a:lnTo>
                    <a:pt x="59525" y="7667"/>
                  </a:lnTo>
                  <a:lnTo>
                    <a:pt x="28559" y="28575"/>
                  </a:lnTo>
                  <a:lnTo>
                    <a:pt x="7665" y="59578"/>
                  </a:lnTo>
                  <a:lnTo>
                    <a:pt x="0" y="97536"/>
                  </a:lnTo>
                  <a:lnTo>
                    <a:pt x="0" y="1036827"/>
                  </a:lnTo>
                  <a:lnTo>
                    <a:pt x="7665" y="1074711"/>
                  </a:lnTo>
                  <a:lnTo>
                    <a:pt x="28559" y="1105677"/>
                  </a:lnTo>
                  <a:lnTo>
                    <a:pt x="59525" y="1126571"/>
                  </a:lnTo>
                  <a:lnTo>
                    <a:pt x="97408" y="1134237"/>
                  </a:lnTo>
                  <a:lnTo>
                    <a:pt x="1649476" y="1134237"/>
                  </a:lnTo>
                  <a:lnTo>
                    <a:pt x="1687433" y="1126571"/>
                  </a:lnTo>
                  <a:lnTo>
                    <a:pt x="1718436" y="1105677"/>
                  </a:lnTo>
                  <a:lnTo>
                    <a:pt x="1739344" y="1074711"/>
                  </a:lnTo>
                  <a:lnTo>
                    <a:pt x="1747011" y="1036827"/>
                  </a:lnTo>
                  <a:lnTo>
                    <a:pt x="1747011" y="97536"/>
                  </a:lnTo>
                  <a:lnTo>
                    <a:pt x="1739344" y="59578"/>
                  </a:lnTo>
                  <a:lnTo>
                    <a:pt x="1718436" y="28575"/>
                  </a:lnTo>
                  <a:lnTo>
                    <a:pt x="1687433" y="7667"/>
                  </a:lnTo>
                  <a:lnTo>
                    <a:pt x="164947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54545" y="1196721"/>
              <a:ext cx="1747011" cy="11342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8228" y="4346447"/>
              <a:ext cx="1778507" cy="16779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73722" y="2708910"/>
              <a:ext cx="1747520" cy="1648460"/>
            </a:xfrm>
            <a:custGeom>
              <a:avLst/>
              <a:gdLst/>
              <a:ahLst/>
              <a:cxnLst/>
              <a:rect l="l" t="t" r="r" b="b"/>
              <a:pathLst>
                <a:path w="1747520" h="1648460">
                  <a:moveTo>
                    <a:pt x="1605406" y="0"/>
                  </a:moveTo>
                  <a:lnTo>
                    <a:pt x="141731" y="0"/>
                  </a:lnTo>
                  <a:lnTo>
                    <a:pt x="96950" y="7216"/>
                  </a:lnTo>
                  <a:lnTo>
                    <a:pt x="58046" y="27314"/>
                  </a:lnTo>
                  <a:lnTo>
                    <a:pt x="27358" y="57963"/>
                  </a:lnTo>
                  <a:lnTo>
                    <a:pt x="7229" y="96836"/>
                  </a:lnTo>
                  <a:lnTo>
                    <a:pt x="0" y="141604"/>
                  </a:lnTo>
                  <a:lnTo>
                    <a:pt x="0" y="1506346"/>
                  </a:lnTo>
                  <a:lnTo>
                    <a:pt x="7229" y="1551115"/>
                  </a:lnTo>
                  <a:lnTo>
                    <a:pt x="27358" y="1589988"/>
                  </a:lnTo>
                  <a:lnTo>
                    <a:pt x="58046" y="1620637"/>
                  </a:lnTo>
                  <a:lnTo>
                    <a:pt x="96950" y="1640735"/>
                  </a:lnTo>
                  <a:lnTo>
                    <a:pt x="141731" y="1647952"/>
                  </a:lnTo>
                  <a:lnTo>
                    <a:pt x="1605406" y="1647952"/>
                  </a:lnTo>
                  <a:lnTo>
                    <a:pt x="1650175" y="1640735"/>
                  </a:lnTo>
                  <a:lnTo>
                    <a:pt x="1689048" y="1620637"/>
                  </a:lnTo>
                  <a:lnTo>
                    <a:pt x="1719697" y="1589988"/>
                  </a:lnTo>
                  <a:lnTo>
                    <a:pt x="1739795" y="1551115"/>
                  </a:lnTo>
                  <a:lnTo>
                    <a:pt x="1747011" y="1506346"/>
                  </a:lnTo>
                  <a:lnTo>
                    <a:pt x="1747011" y="141604"/>
                  </a:lnTo>
                  <a:lnTo>
                    <a:pt x="1739795" y="96836"/>
                  </a:lnTo>
                  <a:lnTo>
                    <a:pt x="1719697" y="57963"/>
                  </a:lnTo>
                  <a:lnTo>
                    <a:pt x="1689048" y="27314"/>
                  </a:lnTo>
                  <a:lnTo>
                    <a:pt x="1650175" y="7216"/>
                  </a:lnTo>
                  <a:lnTo>
                    <a:pt x="160540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73722" y="2708910"/>
              <a:ext cx="1747011" cy="16479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44512" y="6170674"/>
              <a:ext cx="1816607" cy="6873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60006" y="4920868"/>
              <a:ext cx="1785620" cy="1259840"/>
            </a:xfrm>
            <a:custGeom>
              <a:avLst/>
              <a:gdLst/>
              <a:ahLst/>
              <a:cxnLst/>
              <a:rect l="l" t="t" r="r" b="b"/>
              <a:pathLst>
                <a:path w="1785620" h="1259839">
                  <a:moveTo>
                    <a:pt x="1677289" y="0"/>
                  </a:moveTo>
                  <a:lnTo>
                    <a:pt x="108203" y="0"/>
                  </a:lnTo>
                  <a:lnTo>
                    <a:pt x="66115" y="8495"/>
                  </a:lnTo>
                  <a:lnTo>
                    <a:pt x="31718" y="31670"/>
                  </a:lnTo>
                  <a:lnTo>
                    <a:pt x="8512" y="66061"/>
                  </a:lnTo>
                  <a:lnTo>
                    <a:pt x="0" y="108203"/>
                  </a:lnTo>
                  <a:lnTo>
                    <a:pt x="0" y="1151115"/>
                  </a:lnTo>
                  <a:lnTo>
                    <a:pt x="8512" y="1193240"/>
                  </a:lnTo>
                  <a:lnTo>
                    <a:pt x="31718" y="1227642"/>
                  </a:lnTo>
                  <a:lnTo>
                    <a:pt x="66115" y="1250838"/>
                  </a:lnTo>
                  <a:lnTo>
                    <a:pt x="108203" y="1259344"/>
                  </a:lnTo>
                  <a:lnTo>
                    <a:pt x="1677289" y="1259344"/>
                  </a:lnTo>
                  <a:lnTo>
                    <a:pt x="1719377" y="1250838"/>
                  </a:lnTo>
                  <a:lnTo>
                    <a:pt x="1753774" y="1227642"/>
                  </a:lnTo>
                  <a:lnTo>
                    <a:pt x="1776980" y="1193240"/>
                  </a:lnTo>
                  <a:lnTo>
                    <a:pt x="1785493" y="1151115"/>
                  </a:lnTo>
                  <a:lnTo>
                    <a:pt x="1785493" y="108203"/>
                  </a:lnTo>
                  <a:lnTo>
                    <a:pt x="1776980" y="66061"/>
                  </a:lnTo>
                  <a:lnTo>
                    <a:pt x="1753774" y="31670"/>
                  </a:lnTo>
                  <a:lnTo>
                    <a:pt x="1719377" y="8495"/>
                  </a:lnTo>
                  <a:lnTo>
                    <a:pt x="167728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0006" y="4920868"/>
              <a:ext cx="1785493" cy="12593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2352</Words>
  <Application>Microsoft Office PowerPoint</Application>
  <PresentationFormat>Apresentação no Ecrã (4:3)</PresentationFormat>
  <Paragraphs>375</Paragraphs>
  <Slides>48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57" baseType="lpstr">
      <vt:lpstr>Arial</vt:lpstr>
      <vt:lpstr>Calibri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T.I.C. Conceitos Básicos</vt:lpstr>
      <vt:lpstr>Conteúdos</vt:lpstr>
      <vt:lpstr>1. A informática  e as TIC</vt:lpstr>
      <vt:lpstr>Informática</vt:lpstr>
      <vt:lpstr>Evolução…</vt:lpstr>
      <vt:lpstr>TIC - Tecnologias de Informação  e Comunicação</vt:lpstr>
      <vt:lpstr>TIC - Tecnologias de Informação  e Comunicação</vt:lpstr>
      <vt:lpstr>TIC - Tecnologias de Informação  e Comunicação</vt:lpstr>
      <vt:lpstr>TIC - Tecnologias de Informação  e Comunicação</vt:lpstr>
      <vt:lpstr>2. Componentes  fundamentais de um  sistema informático</vt:lpstr>
      <vt:lpstr>2.1 Hardware e Software</vt:lpstr>
      <vt:lpstr>Hardware e Software</vt:lpstr>
      <vt:lpstr>2.2 Tipos de Software</vt:lpstr>
      <vt:lpstr>3. Estrutura geral  de um computador</vt:lpstr>
      <vt:lpstr>Estrutura geral simplificada de um Computador</vt:lpstr>
      <vt:lpstr>Estrutura geral de um Computador</vt:lpstr>
      <vt:lpstr>4. Unidade Central  de Processamento</vt:lpstr>
      <vt:lpstr>Unidade Central de Processamento</vt:lpstr>
      <vt:lpstr>Unidade Central de Processamento</vt:lpstr>
      <vt:lpstr>Processador ou Unidade Central de  Processamento (CPU)</vt:lpstr>
      <vt:lpstr>5. Memórias ou  Dispositivos de  armazenamento</vt:lpstr>
      <vt:lpstr>Memórias ou dispositivos de armazenamento</vt:lpstr>
      <vt:lpstr>5.1 Memórias Primárias</vt:lpstr>
      <vt:lpstr>Memórias Primárias</vt:lpstr>
      <vt:lpstr>5.2 Memórias Secundárias</vt:lpstr>
      <vt:lpstr>Discos rígidos</vt:lpstr>
      <vt:lpstr>Discos óticos</vt:lpstr>
      <vt:lpstr>Discos sólidos</vt:lpstr>
      <vt:lpstr>Memórias ou dispositivos de  armazenamento – Tabela Resumo</vt:lpstr>
      <vt:lpstr>6. Periféricos ou dispositivos  de entrada e saída</vt:lpstr>
      <vt:lpstr>Periféricos ou dispositivos  de entrada e saída (E/S )</vt:lpstr>
      <vt:lpstr>6.1 Dispositivos de Entrada (Input)</vt:lpstr>
      <vt:lpstr>6.2 Dispositivos Saída ( Output )</vt:lpstr>
      <vt:lpstr>6.3 Dispositivos Entrada / Saída (Input/Output)</vt:lpstr>
      <vt:lpstr>Resumo dos Dispositivos</vt:lpstr>
      <vt:lpstr>7. Placa mãe ou motherboard</vt:lpstr>
      <vt:lpstr>Placa mãe ou motherboard</vt:lpstr>
      <vt:lpstr>Placa mãe ou motherboard</vt:lpstr>
      <vt:lpstr>8. Informação digital:  Bits e bytes</vt:lpstr>
      <vt:lpstr>Informação Digital</vt:lpstr>
      <vt:lpstr>Informação digital</vt:lpstr>
      <vt:lpstr>Informação digital</vt:lpstr>
      <vt:lpstr>Informação digital</vt:lpstr>
      <vt:lpstr>Informação digital</vt:lpstr>
      <vt:lpstr>Informação digital</vt:lpstr>
      <vt:lpstr>Tabela ASCII</vt:lpstr>
      <vt:lpstr>Tabela ASCII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ITIC 9º ano</dc:title>
  <dc:creator>Laurentina Soares</dc:creator>
  <cp:lastModifiedBy>Miguel Silva</cp:lastModifiedBy>
  <cp:revision>1</cp:revision>
  <dcterms:created xsi:type="dcterms:W3CDTF">2020-12-06T15:23:43Z</dcterms:created>
  <dcterms:modified xsi:type="dcterms:W3CDTF">2020-12-06T15:30:17Z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2020-12-06T00:00:00Z</vt:filetime>
  </property>
</Properties>
</file>