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E4390-253F-4260-BB21-19F5051B7566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01D14-4767-43A9-AC44-35D65A8962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01332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ângulo arredondad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ECA7-AB57-4522-A0D3-FADD884F35D3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5241A47-EB34-46E8-9E51-D6D16A4B6015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Rec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ECA7-AB57-4522-A0D3-FADD884F35D3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A47-EB34-46E8-9E51-D6D16A4B601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ECA7-AB57-4522-A0D3-FADD884F35D3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A47-EB34-46E8-9E51-D6D16A4B601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ECA7-AB57-4522-A0D3-FADD884F35D3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A47-EB34-46E8-9E51-D6D16A4B6015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ângulo arredondad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ECA7-AB57-4522-A0D3-FADD884F35D3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PT"/>
          </a:p>
        </p:txBody>
      </p:sp>
      <p:sp>
        <p:nvSpPr>
          <p:cNvPr id="7" name="Rec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241A47-EB34-46E8-9E51-D6D16A4B6015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ECA7-AB57-4522-A0D3-FADD884F35D3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A47-EB34-46E8-9E51-D6D16A4B6015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ECA7-AB57-4522-A0D3-FADD884F35D3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A47-EB34-46E8-9E51-D6D16A4B6015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ECA7-AB57-4522-A0D3-FADD884F35D3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A47-EB34-46E8-9E51-D6D16A4B601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ECA7-AB57-4522-A0D3-FADD884F35D3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A47-EB34-46E8-9E51-D6D16A4B601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ângulo arredondad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ECA7-AB57-4522-A0D3-FADD884F35D3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1A47-EB34-46E8-9E51-D6D16A4B6015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BECA7-AB57-4522-A0D3-FADD884F35D3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241A47-EB34-46E8-9E51-D6D16A4B6015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Rec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ângulo arredondad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FEBECA7-AB57-4522-A0D3-FADD884F35D3}" type="datetimeFigureOut">
              <a:rPr lang="pt-PT" smtClean="0"/>
              <a:t>06-12-2020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5241A47-EB34-46E8-9E51-D6D16A4B6015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Teste%20Diagn&#243;stico%20TICEFA%20(Anabela%20Silva)%20(1)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Tecnologias de Informação e Comunicação</a:t>
            </a:r>
          </a:p>
          <a:p>
            <a:r>
              <a:rPr lang="pt-PT" dirty="0" smtClean="0"/>
              <a:t>EFA </a:t>
            </a:r>
          </a:p>
          <a:p>
            <a:r>
              <a:rPr lang="pt-PT" dirty="0" smtClean="0"/>
              <a:t>Professora: Anabela Silva</a:t>
            </a:r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AULA DE APRESENTAÇÃ0</a:t>
            </a:r>
            <a:endParaRPr lang="pt-P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smtClean="0"/>
              <a:t>AULA DE APRESENTAÇÃ0</a:t>
            </a:r>
            <a:endParaRPr lang="pt-PT" b="1" dirty="0"/>
          </a:p>
        </p:txBody>
      </p:sp>
      <p:pic>
        <p:nvPicPr>
          <p:cNvPr id="4" name="Marcador de Posição de Conteúdo 3" descr="quem-sou-eu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04975" y="1733550"/>
            <a:ext cx="6191250" cy="4000500"/>
          </a:xfrm>
        </p:spPr>
      </p:pic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Professora Anabela Silva</a:t>
            </a:r>
            <a:endParaRPr lang="pt-P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smtClean="0"/>
              <a:t>AULA DE APRESENTAÇÃ0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pt-PT" dirty="0" smtClean="0">
                <a:hlinkClick r:id="rId2" action="ppaction://hlinkfile"/>
              </a:rPr>
              <a:t>FICHA DIAGNÓSTICO</a:t>
            </a:r>
            <a:endParaRPr lang="pt-PT" dirty="0"/>
          </a:p>
        </p:txBody>
      </p:sp>
      <p:pic>
        <p:nvPicPr>
          <p:cNvPr id="4" name="Imagem 3" descr="diagnóstic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79712" y="2085462"/>
            <a:ext cx="5400600" cy="3593853"/>
          </a:xfrm>
          <a:prstGeom prst="rect">
            <a:avLst/>
          </a:prstGeom>
        </p:spPr>
      </p:pic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Professora Anabela Silva</a:t>
            </a:r>
            <a:endParaRPr lang="pt-PT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e">
  <a:themeElements>
    <a:clrScheme name="Equidad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e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e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</TotalTime>
  <Words>27</Words>
  <Application>Microsoft Office PowerPoint</Application>
  <PresentationFormat>Apresentação no Ecrã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Calibri</vt:lpstr>
      <vt:lpstr>Franklin Gothic Book</vt:lpstr>
      <vt:lpstr>Perpetua</vt:lpstr>
      <vt:lpstr>Wingdings 2</vt:lpstr>
      <vt:lpstr>Equidade</vt:lpstr>
      <vt:lpstr>AULA DE APRESENTAÇÃ0</vt:lpstr>
      <vt:lpstr>AULA DE APRESENTAÇÃ0</vt:lpstr>
      <vt:lpstr>AULA DE APRESENTAÇÃ0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Anabela</dc:creator>
  <cp:lastModifiedBy>Miguel Silva</cp:lastModifiedBy>
  <cp:revision>3</cp:revision>
  <dcterms:created xsi:type="dcterms:W3CDTF">2018-10-17T19:01:14Z</dcterms:created>
  <dcterms:modified xsi:type="dcterms:W3CDTF">2020-12-06T15:13:01Z</dcterms:modified>
</cp:coreProperties>
</file>